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26" r:id="rId4"/>
    <p:sldMasterId id="2147483724" r:id="rId5"/>
    <p:sldMasterId id="2147483721" r:id="rId6"/>
  </p:sldMasterIdLst>
  <p:notesMasterIdLst>
    <p:notesMasterId r:id="rId13"/>
  </p:notesMasterIdLst>
  <p:handoutMasterIdLst>
    <p:handoutMasterId r:id="rId14"/>
  </p:handoutMasterIdLst>
  <p:sldIdLst>
    <p:sldId id="2147480222" r:id="rId7"/>
    <p:sldId id="2147480204" r:id="rId8"/>
    <p:sldId id="2147480205" r:id="rId9"/>
    <p:sldId id="2147480206" r:id="rId10"/>
    <p:sldId id="2147480207" r:id="rId11"/>
    <p:sldId id="2147480208" r:id="rId12"/>
  </p:sldIdLst>
  <p:sldSz cx="9144000" cy="6858000" type="screen4x3"/>
  <p:notesSz cx="7102475" cy="1023302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155BC09-4313-2038-EF1F-590064EBA8F1}" name="菅沼 舞" initials="菅沼" userId="S::suganuma@jscp.or.jp::babd8382-b282-410a-ab4f-dd9e9b0dec05" providerId="AD"/>
  <p188:author id="{86F8AEE2-CD90-BFD8-E778-771D24773458}" name="松田 芳明" initials="芳松" userId="S::matsuda.yoshiaki@jscp.or.jp::9969eb2e-458a-4832-a876-7bf944cac8b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39E77B"/>
    <a:srgbClr val="FF9933"/>
    <a:srgbClr val="00CC99"/>
    <a:srgbClr val="33CCFF"/>
    <a:srgbClr val="00FFFF"/>
    <a:srgbClr val="FFCC99"/>
    <a:srgbClr val="33CC33"/>
    <a:srgbClr val="0066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43" autoAdjust="0"/>
    <p:restoredTop sz="95026" autoAdjust="0"/>
  </p:normalViewPr>
  <p:slideViewPr>
    <p:cSldViewPr snapToGrid="0">
      <p:cViewPr varScale="1">
        <p:scale>
          <a:sx n="79" d="100"/>
          <a:sy n="79" d="100"/>
        </p:scale>
        <p:origin x="1368" y="48"/>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40" d="100"/>
        <a:sy n="140" d="100"/>
      </p:scale>
      <p:origin x="0" y="-14640"/>
    </p:cViewPr>
  </p:sorterViewPr>
  <p:notesViewPr>
    <p:cSldViewPr snapToGrid="0" showGuides="1">
      <p:cViewPr varScale="1">
        <p:scale>
          <a:sx n="73" d="100"/>
          <a:sy n="73" d="100"/>
        </p:scale>
        <p:origin x="3996"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FCE1C326-349F-71B4-1728-B6D4B5A60D91}"/>
              </a:ext>
            </a:extLst>
          </p:cNvPr>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ECF09944-2FC8-DAB8-8971-F6C95E1E9F53}"/>
              </a:ext>
            </a:extLst>
          </p:cNvPr>
          <p:cNvSpPr>
            <a:spLocks noGrp="1"/>
          </p:cNvSpPr>
          <p:nvPr>
            <p:ph type="dt" sz="quarter" idx="1"/>
          </p:nvPr>
        </p:nvSpPr>
        <p:spPr>
          <a:xfrm>
            <a:off x="4022725" y="0"/>
            <a:ext cx="3078163" cy="512763"/>
          </a:xfrm>
          <a:prstGeom prst="rect">
            <a:avLst/>
          </a:prstGeom>
        </p:spPr>
        <p:txBody>
          <a:bodyPr vert="horz" lIns="91440" tIns="45720" rIns="91440" bIns="45720" rtlCol="0"/>
          <a:lstStyle>
            <a:lvl1pPr algn="r">
              <a:defRPr sz="1200"/>
            </a:lvl1pPr>
          </a:lstStyle>
          <a:p>
            <a:fld id="{2C732692-4D1C-477A-81AC-2EE7ED9ECEBC}" type="datetimeFigureOut">
              <a:rPr kumimoji="1" lang="ja-JP" altLang="en-US" smtClean="0"/>
              <a:t>2025/7/23</a:t>
            </a:fld>
            <a:endParaRPr kumimoji="1" lang="ja-JP" altLang="en-US"/>
          </a:p>
        </p:txBody>
      </p:sp>
      <p:sp>
        <p:nvSpPr>
          <p:cNvPr id="4" name="フッター プレースホルダー 3">
            <a:extLst>
              <a:ext uri="{FF2B5EF4-FFF2-40B4-BE49-F238E27FC236}">
                <a16:creationId xmlns:a16="http://schemas.microsoft.com/office/drawing/2014/main" id="{0F85D6C3-6866-B789-F998-FC7A868F2C7C}"/>
              </a:ext>
            </a:extLst>
          </p:cNvPr>
          <p:cNvSpPr>
            <a:spLocks noGrp="1"/>
          </p:cNvSpPr>
          <p:nvPr>
            <p:ph type="ftr" sz="quarter" idx="2"/>
          </p:nvPr>
        </p:nvSpPr>
        <p:spPr>
          <a:xfrm>
            <a:off x="0" y="9720263"/>
            <a:ext cx="3078163" cy="51276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F28146A9-E015-4123-0E3D-B41A9463C6C9}"/>
              </a:ext>
            </a:extLst>
          </p:cNvPr>
          <p:cNvSpPr>
            <a:spLocks noGrp="1"/>
          </p:cNvSpPr>
          <p:nvPr>
            <p:ph type="sldNum" sz="quarter" idx="3"/>
          </p:nvPr>
        </p:nvSpPr>
        <p:spPr>
          <a:xfrm>
            <a:off x="4022725" y="9720263"/>
            <a:ext cx="3078163" cy="512762"/>
          </a:xfrm>
          <a:prstGeom prst="rect">
            <a:avLst/>
          </a:prstGeom>
        </p:spPr>
        <p:txBody>
          <a:bodyPr vert="horz" lIns="91440" tIns="45720" rIns="91440" bIns="45720" rtlCol="0" anchor="b"/>
          <a:lstStyle>
            <a:lvl1pPr algn="r">
              <a:defRPr sz="1200"/>
            </a:lvl1pPr>
          </a:lstStyle>
          <a:p>
            <a:fld id="{59AF1D7A-B948-4F38-A16D-561A9572CB2D}" type="slidenum">
              <a:rPr kumimoji="1" lang="ja-JP" altLang="en-US" smtClean="0"/>
              <a:t>‹#›</a:t>
            </a:fld>
            <a:endParaRPr kumimoji="1" lang="ja-JP" altLang="en-US"/>
          </a:p>
        </p:txBody>
      </p:sp>
    </p:spTree>
    <p:extLst>
      <p:ext uri="{BB962C8B-B14F-4D97-AF65-F5344CB8AC3E}">
        <p14:creationId xmlns:p14="http://schemas.microsoft.com/office/powerpoint/2010/main" val="112212393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3223" userDrawn="1">
          <p15:clr>
            <a:srgbClr val="F26B43"/>
          </p15:clr>
        </p15:guide>
        <p15:guide id="2" pos="2237"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7739" cy="513428"/>
          </a:xfrm>
          <a:prstGeom prst="rect">
            <a:avLst/>
          </a:prstGeom>
        </p:spPr>
        <p:txBody>
          <a:bodyPr vert="horz" lIns="99057" tIns="49528" rIns="99057" bIns="49528"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3092" y="0"/>
            <a:ext cx="3077739" cy="513428"/>
          </a:xfrm>
          <a:prstGeom prst="rect">
            <a:avLst/>
          </a:prstGeom>
        </p:spPr>
        <p:txBody>
          <a:bodyPr vert="horz" lIns="99057" tIns="49528" rIns="99057" bIns="49528" rtlCol="0"/>
          <a:lstStyle>
            <a:lvl1pPr algn="r">
              <a:defRPr sz="1300"/>
            </a:lvl1pPr>
          </a:lstStyle>
          <a:p>
            <a:fld id="{A12FC802-A218-4FB3-9B1D-ED8101AF4219}" type="datetimeFigureOut">
              <a:rPr kumimoji="1" lang="ja-JP" altLang="en-US" smtClean="0"/>
              <a:t>2025/7/23</a:t>
            </a:fld>
            <a:endParaRPr kumimoji="1" lang="ja-JP" altLang="en-US"/>
          </a:p>
        </p:txBody>
      </p:sp>
      <p:sp>
        <p:nvSpPr>
          <p:cNvPr id="4" name="スライド イメージ プレースホルダー 3"/>
          <p:cNvSpPr>
            <a:spLocks noGrp="1" noRot="1" noChangeAspect="1"/>
          </p:cNvSpPr>
          <p:nvPr>
            <p:ph type="sldImg" idx="2"/>
          </p:nvPr>
        </p:nvSpPr>
        <p:spPr>
          <a:xfrm>
            <a:off x="1406119" y="639447"/>
            <a:ext cx="4289288" cy="3216966"/>
          </a:xfrm>
          <a:prstGeom prst="rect">
            <a:avLst/>
          </a:prstGeom>
          <a:noFill/>
          <a:ln w="12700">
            <a:solidFill>
              <a:prstClr val="black"/>
            </a:solidFill>
          </a:ln>
        </p:spPr>
        <p:txBody>
          <a:bodyPr vert="horz" lIns="99057" tIns="49528" rIns="99057" bIns="49528" rtlCol="0" anchor="ctr"/>
          <a:lstStyle/>
          <a:p>
            <a:endParaRPr lang="ja-JP" altLang="en-US"/>
          </a:p>
        </p:txBody>
      </p:sp>
      <p:sp>
        <p:nvSpPr>
          <p:cNvPr id="5" name="ノート プレースホルダー 4"/>
          <p:cNvSpPr>
            <a:spLocks noGrp="1"/>
          </p:cNvSpPr>
          <p:nvPr>
            <p:ph type="body" sz="quarter" idx="3"/>
          </p:nvPr>
        </p:nvSpPr>
        <p:spPr>
          <a:xfrm>
            <a:off x="710248" y="4088674"/>
            <a:ext cx="5681980" cy="5408023"/>
          </a:xfrm>
          <a:prstGeom prst="rect">
            <a:avLst/>
          </a:prstGeom>
        </p:spPr>
        <p:txBody>
          <a:bodyPr vert="horz" lIns="99057" tIns="49528" rIns="99057" bIns="4952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19598"/>
            <a:ext cx="3077739" cy="513427"/>
          </a:xfrm>
          <a:prstGeom prst="rect">
            <a:avLst/>
          </a:prstGeom>
        </p:spPr>
        <p:txBody>
          <a:bodyPr vert="horz" lIns="99057" tIns="49528" rIns="99057" bIns="49528"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3092" y="9719598"/>
            <a:ext cx="3077739" cy="513427"/>
          </a:xfrm>
          <a:prstGeom prst="rect">
            <a:avLst/>
          </a:prstGeom>
        </p:spPr>
        <p:txBody>
          <a:bodyPr vert="horz" lIns="99057" tIns="49528" rIns="99057" bIns="49528" rtlCol="0" anchor="b"/>
          <a:lstStyle>
            <a:lvl1pPr algn="r">
              <a:defRPr sz="1300"/>
            </a:lvl1pPr>
          </a:lstStyle>
          <a:p>
            <a:fld id="{A9E238EE-05F2-40C0-9BD7-93123F2990C9}" type="slidenum">
              <a:rPr kumimoji="1" lang="ja-JP" altLang="en-US" smtClean="0"/>
              <a:t>‹#›</a:t>
            </a:fld>
            <a:endParaRPr kumimoji="1" lang="ja-JP" altLang="en-US"/>
          </a:p>
        </p:txBody>
      </p:sp>
    </p:spTree>
    <p:extLst>
      <p:ext uri="{BB962C8B-B14F-4D97-AF65-F5344CB8AC3E}">
        <p14:creationId xmlns:p14="http://schemas.microsoft.com/office/powerpoint/2010/main" val="32770134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3223" userDrawn="1">
          <p15:clr>
            <a:srgbClr val="F26B43"/>
          </p15:clr>
        </p15:guide>
        <p15:guide id="2" pos="2237"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22400" y="649288"/>
            <a:ext cx="4289425" cy="3216275"/>
          </a:xfrm>
        </p:spPr>
      </p:sp>
      <p:sp>
        <p:nvSpPr>
          <p:cNvPr id="3" name="ノート プレースホルダー 2"/>
          <p:cNvSpPr>
            <a:spLocks noGrp="1"/>
          </p:cNvSpPr>
          <p:nvPr>
            <p:ph type="body" idx="1"/>
          </p:nvPr>
        </p:nvSpPr>
        <p:spPr/>
        <p:txBody>
          <a:bodyPr/>
          <a:lstStyle/>
          <a:p>
            <a:r>
              <a:rPr kumimoji="1" lang="ja-JP" altLang="en-US" dirty="0"/>
              <a:t>ここからは、文部科学省のスクールカウンセラー相談事業の報告書等からのデータをもとに考察してみたいと思います。</a:t>
            </a:r>
          </a:p>
        </p:txBody>
      </p:sp>
      <p:sp>
        <p:nvSpPr>
          <p:cNvPr id="4" name="スライド番号プレースホルダー 3"/>
          <p:cNvSpPr>
            <a:spLocks noGrp="1"/>
          </p:cNvSpPr>
          <p:nvPr>
            <p:ph type="sldNum" sz="quarter" idx="5"/>
          </p:nvPr>
        </p:nvSpPr>
        <p:spPr/>
        <p:txBody>
          <a:bodyPr/>
          <a:lstStyle/>
          <a:p>
            <a:fld id="{A9E238EE-05F2-40C0-9BD7-93123F2990C9}" type="slidenum">
              <a:rPr kumimoji="1" lang="ja-JP" altLang="en-US" smtClean="0"/>
              <a:t>0</a:t>
            </a:fld>
            <a:endParaRPr kumimoji="1" lang="ja-JP" altLang="en-US"/>
          </a:p>
        </p:txBody>
      </p:sp>
    </p:spTree>
    <p:extLst>
      <p:ext uri="{BB962C8B-B14F-4D97-AF65-F5344CB8AC3E}">
        <p14:creationId xmlns:p14="http://schemas.microsoft.com/office/powerpoint/2010/main" val="27282709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10E124-BC36-70C6-C24D-6D756F7649DD}"/>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BB3BED78-EDF9-F55C-C2D7-6A20AE8E010A}"/>
              </a:ext>
            </a:extLst>
          </p:cNvPr>
          <p:cNvSpPr>
            <a:spLocks noGrp="1" noRot="1" noChangeAspect="1"/>
          </p:cNvSpPr>
          <p:nvPr>
            <p:ph type="sldImg"/>
          </p:nvPr>
        </p:nvSpPr>
        <p:spPr>
          <a:xfrm>
            <a:off x="1406525" y="639763"/>
            <a:ext cx="4289425" cy="3216275"/>
          </a:xfrm>
        </p:spPr>
      </p:sp>
      <p:sp>
        <p:nvSpPr>
          <p:cNvPr id="3" name="ノート プレースホルダー 2">
            <a:extLst>
              <a:ext uri="{FF2B5EF4-FFF2-40B4-BE49-F238E27FC236}">
                <a16:creationId xmlns:a16="http://schemas.microsoft.com/office/drawing/2014/main" id="{D56D6590-5E3E-47A2-37DD-5C983FCA7957}"/>
              </a:ext>
            </a:extLst>
          </p:cNvPr>
          <p:cNvSpPr>
            <a:spLocks noGrp="1"/>
          </p:cNvSpPr>
          <p:nvPr>
            <p:ph type="body" idx="1"/>
          </p:nvPr>
        </p:nvSpPr>
        <p:spPr/>
        <p:txBody>
          <a:bodyPr/>
          <a:lstStyle/>
          <a:p>
            <a:pPr marL="0" indent="0">
              <a:buFont typeface="Arial" panose="020B0604020202020204" pitchFamily="34" charset="0"/>
              <a:buNone/>
            </a:pPr>
            <a:endParaRPr kumimoji="1" lang="ja-JP" altLang="en-US" sz="1050" dirty="0"/>
          </a:p>
        </p:txBody>
      </p:sp>
      <p:sp>
        <p:nvSpPr>
          <p:cNvPr id="4" name="スライド番号プレースホルダー 3">
            <a:extLst>
              <a:ext uri="{FF2B5EF4-FFF2-40B4-BE49-F238E27FC236}">
                <a16:creationId xmlns:a16="http://schemas.microsoft.com/office/drawing/2014/main" id="{D0C40B18-BF3F-28EE-4EA3-92F3381D88A1}"/>
              </a:ext>
            </a:extLst>
          </p:cNvPr>
          <p:cNvSpPr>
            <a:spLocks noGrp="1"/>
          </p:cNvSpPr>
          <p:nvPr>
            <p:ph type="sldNum" sz="quarter" idx="5"/>
          </p:nvPr>
        </p:nvSpPr>
        <p:spPr/>
        <p:txBody>
          <a:bodyPr/>
          <a:lstStyle/>
          <a:p>
            <a:fld id="{5956B0C1-2C1D-4B9E-A829-A8B0C45D2256}" type="slidenum">
              <a:rPr kumimoji="1" lang="ja-JP" altLang="en-US" smtClean="0"/>
              <a:t>1</a:t>
            </a:fld>
            <a:endParaRPr kumimoji="1" lang="ja-JP" altLang="en-US"/>
          </a:p>
        </p:txBody>
      </p:sp>
    </p:spTree>
    <p:extLst>
      <p:ext uri="{BB962C8B-B14F-4D97-AF65-F5344CB8AC3E}">
        <p14:creationId xmlns:p14="http://schemas.microsoft.com/office/powerpoint/2010/main" val="31858390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F6CB19-548E-A774-0195-730417F34DD2}"/>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EA757447-831C-1949-26E9-1580EA9B1130}"/>
              </a:ext>
            </a:extLst>
          </p:cNvPr>
          <p:cNvSpPr>
            <a:spLocks noGrp="1" noRot="1" noChangeAspect="1"/>
          </p:cNvSpPr>
          <p:nvPr>
            <p:ph type="sldImg"/>
          </p:nvPr>
        </p:nvSpPr>
        <p:spPr>
          <a:xfrm>
            <a:off x="1406525" y="639763"/>
            <a:ext cx="4289425" cy="3216275"/>
          </a:xfrm>
        </p:spPr>
      </p:sp>
      <p:sp>
        <p:nvSpPr>
          <p:cNvPr id="3" name="ノート プレースホルダー 2">
            <a:extLst>
              <a:ext uri="{FF2B5EF4-FFF2-40B4-BE49-F238E27FC236}">
                <a16:creationId xmlns:a16="http://schemas.microsoft.com/office/drawing/2014/main" id="{C66984A0-19BB-1FD4-7207-2DE89EA5D6A9}"/>
              </a:ext>
            </a:extLst>
          </p:cNvPr>
          <p:cNvSpPr>
            <a:spLocks noGrp="1"/>
          </p:cNvSpPr>
          <p:nvPr>
            <p:ph type="body" idx="1"/>
          </p:nvPr>
        </p:nvSpPr>
        <p:spPr/>
        <p:txBody>
          <a:bodyPr/>
          <a:lstStyle/>
          <a:p>
            <a:pPr marL="0" indent="0">
              <a:buFont typeface="Arial" panose="020B0604020202020204" pitchFamily="34" charset="0"/>
              <a:buNone/>
            </a:pPr>
            <a:endParaRPr kumimoji="1" lang="ja-JP" altLang="en-US" sz="1050" dirty="0"/>
          </a:p>
        </p:txBody>
      </p:sp>
      <p:sp>
        <p:nvSpPr>
          <p:cNvPr id="4" name="スライド番号プレースホルダー 3">
            <a:extLst>
              <a:ext uri="{FF2B5EF4-FFF2-40B4-BE49-F238E27FC236}">
                <a16:creationId xmlns:a16="http://schemas.microsoft.com/office/drawing/2014/main" id="{1DF9D868-6BF1-F5F5-6292-C0A4BF0A0973}"/>
              </a:ext>
            </a:extLst>
          </p:cNvPr>
          <p:cNvSpPr>
            <a:spLocks noGrp="1"/>
          </p:cNvSpPr>
          <p:nvPr>
            <p:ph type="sldNum" sz="quarter" idx="5"/>
          </p:nvPr>
        </p:nvSpPr>
        <p:spPr/>
        <p:txBody>
          <a:bodyPr/>
          <a:lstStyle/>
          <a:p>
            <a:fld id="{5956B0C1-2C1D-4B9E-A829-A8B0C45D2256}" type="slidenum">
              <a:rPr kumimoji="1" lang="ja-JP" altLang="en-US" smtClean="0"/>
              <a:t>2</a:t>
            </a:fld>
            <a:endParaRPr kumimoji="1" lang="ja-JP" altLang="en-US"/>
          </a:p>
        </p:txBody>
      </p:sp>
    </p:spTree>
    <p:extLst>
      <p:ext uri="{BB962C8B-B14F-4D97-AF65-F5344CB8AC3E}">
        <p14:creationId xmlns:p14="http://schemas.microsoft.com/office/powerpoint/2010/main" val="2254973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9FBEA2-7A35-8662-5DBC-769E1A22F7CE}"/>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883F5D23-A985-726C-6CA6-10D378CA942D}"/>
              </a:ext>
            </a:extLst>
          </p:cNvPr>
          <p:cNvSpPr>
            <a:spLocks noGrp="1" noRot="1" noChangeAspect="1"/>
          </p:cNvSpPr>
          <p:nvPr>
            <p:ph type="sldImg"/>
          </p:nvPr>
        </p:nvSpPr>
        <p:spPr>
          <a:xfrm>
            <a:off x="1406525" y="639763"/>
            <a:ext cx="4289425" cy="3216275"/>
          </a:xfrm>
        </p:spPr>
      </p:sp>
      <p:sp>
        <p:nvSpPr>
          <p:cNvPr id="3" name="ノート プレースホルダー 2">
            <a:extLst>
              <a:ext uri="{FF2B5EF4-FFF2-40B4-BE49-F238E27FC236}">
                <a16:creationId xmlns:a16="http://schemas.microsoft.com/office/drawing/2014/main" id="{629EE0A7-EFA9-2E5E-8379-8AB8113B862E}"/>
              </a:ext>
            </a:extLst>
          </p:cNvPr>
          <p:cNvSpPr>
            <a:spLocks noGrp="1"/>
          </p:cNvSpPr>
          <p:nvPr>
            <p:ph type="body" idx="1"/>
          </p:nvPr>
        </p:nvSpPr>
        <p:spPr/>
        <p:txBody>
          <a:bodyPr/>
          <a:lstStyle/>
          <a:p>
            <a:pPr marL="0" indent="0">
              <a:buFont typeface="Arial" panose="020B0604020202020204" pitchFamily="34" charset="0"/>
              <a:buNone/>
            </a:pPr>
            <a:endParaRPr kumimoji="1" lang="ja-JP" altLang="en-US" sz="1050" dirty="0"/>
          </a:p>
        </p:txBody>
      </p:sp>
      <p:sp>
        <p:nvSpPr>
          <p:cNvPr id="4" name="スライド番号プレースホルダー 3">
            <a:extLst>
              <a:ext uri="{FF2B5EF4-FFF2-40B4-BE49-F238E27FC236}">
                <a16:creationId xmlns:a16="http://schemas.microsoft.com/office/drawing/2014/main" id="{6621BB68-87CC-320C-E77D-BE0BF52AD60A}"/>
              </a:ext>
            </a:extLst>
          </p:cNvPr>
          <p:cNvSpPr>
            <a:spLocks noGrp="1"/>
          </p:cNvSpPr>
          <p:nvPr>
            <p:ph type="sldNum" sz="quarter" idx="5"/>
          </p:nvPr>
        </p:nvSpPr>
        <p:spPr/>
        <p:txBody>
          <a:bodyPr/>
          <a:lstStyle/>
          <a:p>
            <a:fld id="{5956B0C1-2C1D-4B9E-A829-A8B0C45D2256}" type="slidenum">
              <a:rPr kumimoji="1" lang="ja-JP" altLang="en-US" smtClean="0"/>
              <a:t>3</a:t>
            </a:fld>
            <a:endParaRPr kumimoji="1" lang="ja-JP" altLang="en-US"/>
          </a:p>
        </p:txBody>
      </p:sp>
    </p:spTree>
    <p:extLst>
      <p:ext uri="{BB962C8B-B14F-4D97-AF65-F5344CB8AC3E}">
        <p14:creationId xmlns:p14="http://schemas.microsoft.com/office/powerpoint/2010/main" val="3214252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AC27E4-A611-109F-7A69-669EBE2A34B2}"/>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FF197237-DC14-3303-A2E1-30AB63E12F1C}"/>
              </a:ext>
            </a:extLst>
          </p:cNvPr>
          <p:cNvSpPr>
            <a:spLocks noGrp="1" noRot="1" noChangeAspect="1"/>
          </p:cNvSpPr>
          <p:nvPr>
            <p:ph type="sldImg"/>
          </p:nvPr>
        </p:nvSpPr>
        <p:spPr>
          <a:xfrm>
            <a:off x="1406525" y="639763"/>
            <a:ext cx="4289425" cy="3216275"/>
          </a:xfrm>
        </p:spPr>
      </p:sp>
      <p:sp>
        <p:nvSpPr>
          <p:cNvPr id="3" name="ノート プレースホルダー 2">
            <a:extLst>
              <a:ext uri="{FF2B5EF4-FFF2-40B4-BE49-F238E27FC236}">
                <a16:creationId xmlns:a16="http://schemas.microsoft.com/office/drawing/2014/main" id="{800160F5-B070-777D-A4C8-73906E9F6357}"/>
              </a:ext>
            </a:extLst>
          </p:cNvPr>
          <p:cNvSpPr>
            <a:spLocks noGrp="1"/>
          </p:cNvSpPr>
          <p:nvPr>
            <p:ph type="body" idx="1"/>
          </p:nvPr>
        </p:nvSpPr>
        <p:spPr/>
        <p:txBody>
          <a:bodyPr/>
          <a:lstStyle/>
          <a:p>
            <a:pPr marL="0" indent="0">
              <a:buFont typeface="Arial" panose="020B0604020202020204" pitchFamily="34" charset="0"/>
              <a:buNone/>
            </a:pPr>
            <a:endParaRPr kumimoji="1" lang="ja-JP" altLang="en-US" sz="1050" dirty="0"/>
          </a:p>
        </p:txBody>
      </p:sp>
      <p:sp>
        <p:nvSpPr>
          <p:cNvPr id="4" name="スライド番号プレースホルダー 3">
            <a:extLst>
              <a:ext uri="{FF2B5EF4-FFF2-40B4-BE49-F238E27FC236}">
                <a16:creationId xmlns:a16="http://schemas.microsoft.com/office/drawing/2014/main" id="{39C2C8F4-2483-47E3-7A9A-81B68470532B}"/>
              </a:ext>
            </a:extLst>
          </p:cNvPr>
          <p:cNvSpPr>
            <a:spLocks noGrp="1"/>
          </p:cNvSpPr>
          <p:nvPr>
            <p:ph type="sldNum" sz="quarter" idx="5"/>
          </p:nvPr>
        </p:nvSpPr>
        <p:spPr/>
        <p:txBody>
          <a:bodyPr/>
          <a:lstStyle/>
          <a:p>
            <a:fld id="{5956B0C1-2C1D-4B9E-A829-A8B0C45D2256}" type="slidenum">
              <a:rPr kumimoji="1" lang="ja-JP" altLang="en-US" smtClean="0"/>
              <a:t>4</a:t>
            </a:fld>
            <a:endParaRPr kumimoji="1" lang="ja-JP" altLang="en-US"/>
          </a:p>
        </p:txBody>
      </p:sp>
    </p:spTree>
    <p:extLst>
      <p:ext uri="{BB962C8B-B14F-4D97-AF65-F5344CB8AC3E}">
        <p14:creationId xmlns:p14="http://schemas.microsoft.com/office/powerpoint/2010/main" val="36651704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6157B5-8E97-05CC-677A-89F35B739012}"/>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98602728-72E5-7D25-95E0-EB960C19C372}"/>
              </a:ext>
            </a:extLst>
          </p:cNvPr>
          <p:cNvSpPr>
            <a:spLocks noGrp="1" noRot="1" noChangeAspect="1"/>
          </p:cNvSpPr>
          <p:nvPr>
            <p:ph type="sldImg"/>
          </p:nvPr>
        </p:nvSpPr>
        <p:spPr>
          <a:xfrm>
            <a:off x="1406525" y="639763"/>
            <a:ext cx="4289425" cy="3216275"/>
          </a:xfrm>
        </p:spPr>
      </p:sp>
      <p:sp>
        <p:nvSpPr>
          <p:cNvPr id="3" name="ノート プレースホルダー 2">
            <a:extLst>
              <a:ext uri="{FF2B5EF4-FFF2-40B4-BE49-F238E27FC236}">
                <a16:creationId xmlns:a16="http://schemas.microsoft.com/office/drawing/2014/main" id="{202BCD36-AE51-6193-FB4C-02AB9CA3E8CE}"/>
              </a:ext>
            </a:extLst>
          </p:cNvPr>
          <p:cNvSpPr>
            <a:spLocks noGrp="1"/>
          </p:cNvSpPr>
          <p:nvPr>
            <p:ph type="body" idx="1"/>
          </p:nvPr>
        </p:nvSpPr>
        <p:spPr/>
        <p:txBody>
          <a:bodyPr/>
          <a:lstStyle/>
          <a:p>
            <a:pPr marL="0" indent="0">
              <a:buFont typeface="Arial" panose="020B0604020202020204" pitchFamily="34" charset="0"/>
              <a:buNone/>
            </a:pPr>
            <a:endParaRPr kumimoji="1" lang="ja-JP" altLang="en-US" sz="1050" dirty="0"/>
          </a:p>
        </p:txBody>
      </p:sp>
      <p:sp>
        <p:nvSpPr>
          <p:cNvPr id="4" name="スライド番号プレースホルダー 3">
            <a:extLst>
              <a:ext uri="{FF2B5EF4-FFF2-40B4-BE49-F238E27FC236}">
                <a16:creationId xmlns:a16="http://schemas.microsoft.com/office/drawing/2014/main" id="{608820BD-AD68-11E3-1801-2EC201B9AA32}"/>
              </a:ext>
            </a:extLst>
          </p:cNvPr>
          <p:cNvSpPr>
            <a:spLocks noGrp="1"/>
          </p:cNvSpPr>
          <p:nvPr>
            <p:ph type="sldNum" sz="quarter" idx="5"/>
          </p:nvPr>
        </p:nvSpPr>
        <p:spPr/>
        <p:txBody>
          <a:bodyPr/>
          <a:lstStyle/>
          <a:p>
            <a:fld id="{5956B0C1-2C1D-4B9E-A829-A8B0C45D2256}" type="slidenum">
              <a:rPr kumimoji="1" lang="ja-JP" altLang="en-US" smtClean="0"/>
              <a:t>5</a:t>
            </a:fld>
            <a:endParaRPr kumimoji="1" lang="ja-JP" altLang="en-US"/>
          </a:p>
        </p:txBody>
      </p:sp>
    </p:spTree>
    <p:extLst>
      <p:ext uri="{BB962C8B-B14F-4D97-AF65-F5344CB8AC3E}">
        <p14:creationId xmlns:p14="http://schemas.microsoft.com/office/powerpoint/2010/main" val="38909968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2630"/>
            <a:ext cx="8229600" cy="634082"/>
          </a:xfrm>
        </p:spPr>
        <p:txBody>
          <a:bodyPr anchor="ctr" anchorCtr="0">
            <a:noAutofit/>
          </a:bodyPr>
          <a:lstStyle>
            <a:lvl1pPr algn="l">
              <a:defRPr sz="2700">
                <a:solidFill>
                  <a:schemeClr val="tx1">
                    <a:lumMod val="75000"/>
                    <a:lumOff val="25000"/>
                  </a:schemeClr>
                </a:solidFill>
              </a:defRPr>
            </a:lvl1pPr>
          </a:lstStyle>
          <a:p>
            <a:r>
              <a:rPr kumimoji="1" lang="ja-JP" altLang="en-US" dirty="0"/>
              <a:t>マスター タイトルの書式設定</a:t>
            </a:r>
          </a:p>
        </p:txBody>
      </p:sp>
      <p:sp>
        <p:nvSpPr>
          <p:cNvPr id="3" name="コンテンツ プレースホルダー 2"/>
          <p:cNvSpPr>
            <a:spLocks noGrp="1"/>
          </p:cNvSpPr>
          <p:nvPr>
            <p:ph idx="1"/>
          </p:nvPr>
        </p:nvSpPr>
        <p:spPr>
          <a:xfrm>
            <a:off x="457200" y="980730"/>
            <a:ext cx="8229600" cy="5145441"/>
          </a:xfrm>
        </p:spPr>
        <p:txBody>
          <a:bodyPr>
            <a:noAutofit/>
          </a:bodyPr>
          <a:lstStyle>
            <a:lvl1pPr>
              <a:lnSpc>
                <a:spcPct val="110000"/>
              </a:lnSpc>
              <a:defRPr sz="2400"/>
            </a:lvl1pPr>
            <a:lvl2pPr>
              <a:lnSpc>
                <a:spcPct val="110000"/>
              </a:lnSpc>
              <a:defRPr sz="2100"/>
            </a:lvl2pPr>
            <a:lvl3pPr>
              <a:lnSpc>
                <a:spcPct val="110000"/>
              </a:lnSpc>
              <a:defRPr sz="2100"/>
            </a:lvl3pPr>
            <a:lvl4pPr>
              <a:lnSpc>
                <a:spcPct val="110000"/>
              </a:lnSpc>
              <a:defRPr sz="2100"/>
            </a:lvl4pPr>
            <a:lvl5pPr>
              <a:lnSpc>
                <a:spcPct val="110000"/>
              </a:lnSpc>
              <a:defRPr sz="2100"/>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11" name="スライド番号プレースホルダー 10">
            <a:extLst>
              <a:ext uri="{FF2B5EF4-FFF2-40B4-BE49-F238E27FC236}">
                <a16:creationId xmlns:a16="http://schemas.microsoft.com/office/drawing/2014/main" id="{6C0A5A9F-3142-7982-C8C9-A5D7399B53A8}"/>
              </a:ext>
            </a:extLst>
          </p:cNvPr>
          <p:cNvSpPr>
            <a:spLocks noGrp="1"/>
          </p:cNvSpPr>
          <p:nvPr>
            <p:ph type="sldNum" sz="quarter" idx="12"/>
          </p:nvPr>
        </p:nvSpPr>
        <p:spPr>
          <a:xfrm>
            <a:off x="6974904" y="6453337"/>
            <a:ext cx="2133600" cy="365125"/>
          </a:xfrm>
          <a:prstGeom prst="rect">
            <a:avLst/>
          </a:prstGeom>
        </p:spPr>
        <p:txBody>
          <a:bodyPr/>
          <a:lstStyle>
            <a:lvl1pPr>
              <a:defRPr sz="900"/>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E2A29CB-BA86-48A6-80E1-CB8750A963B5}" type="slidenum">
              <a:rPr kumimoji="1" lang="ja-JP" altLang="en-US" sz="900" b="0" i="0" u="none" strike="noStrike" kern="1200" cap="none" spc="0" normalizeH="0" baseline="0" noProof="0" smtClean="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cxnSp>
        <p:nvCxnSpPr>
          <p:cNvPr id="4" name="直線コネクタ 3">
            <a:extLst>
              <a:ext uri="{FF2B5EF4-FFF2-40B4-BE49-F238E27FC236}">
                <a16:creationId xmlns:a16="http://schemas.microsoft.com/office/drawing/2014/main" id="{EA76DB85-D0BD-16C3-05AB-8C43CAA0CB58}"/>
              </a:ext>
            </a:extLst>
          </p:cNvPr>
          <p:cNvCxnSpPr>
            <a:cxnSpLocks/>
          </p:cNvCxnSpPr>
          <p:nvPr userDrawn="1"/>
        </p:nvCxnSpPr>
        <p:spPr>
          <a:xfrm>
            <a:off x="6922" y="823530"/>
            <a:ext cx="8640000" cy="0"/>
          </a:xfrm>
          <a:prstGeom prst="line">
            <a:avLst/>
          </a:prstGeom>
          <a:ln w="28575">
            <a:solidFill>
              <a:srgbClr val="D1EDE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7917041"/>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タイトル スライド②">
    <p:spTree>
      <p:nvGrpSpPr>
        <p:cNvPr id="1" name=""/>
        <p:cNvGrpSpPr/>
        <p:nvPr/>
      </p:nvGrpSpPr>
      <p:grpSpPr>
        <a:xfrm>
          <a:off x="0" y="0"/>
          <a:ext cx="0" cy="0"/>
          <a:chOff x="0" y="0"/>
          <a:chExt cx="0" cy="0"/>
        </a:xfrm>
      </p:grpSpPr>
      <p:sp>
        <p:nvSpPr>
          <p:cNvPr id="13" name="テキスト プレースホルダー 18">
            <a:extLst>
              <a:ext uri="{FF2B5EF4-FFF2-40B4-BE49-F238E27FC236}">
                <a16:creationId xmlns:a16="http://schemas.microsoft.com/office/drawing/2014/main" id="{CC237073-DB9E-B9D0-4447-D20FD7B42149}"/>
              </a:ext>
            </a:extLst>
          </p:cNvPr>
          <p:cNvSpPr>
            <a:spLocks noGrp="1"/>
          </p:cNvSpPr>
          <p:nvPr>
            <p:ph type="body" sz="quarter" idx="11"/>
          </p:nvPr>
        </p:nvSpPr>
        <p:spPr>
          <a:xfrm>
            <a:off x="5220073" y="156220"/>
            <a:ext cx="3463316" cy="496888"/>
          </a:xfrm>
        </p:spPr>
        <p:txBody>
          <a:bodyPr>
            <a:noAutofit/>
          </a:bodyPr>
          <a:lstStyle>
            <a:lvl1pPr marL="0" indent="0" algn="r">
              <a:buNone/>
              <a:defRPr sz="1500">
                <a:solidFill>
                  <a:schemeClr val="tx1">
                    <a:lumMod val="75000"/>
                    <a:lumOff val="25000"/>
                  </a:schemeClr>
                </a:solidFill>
              </a:defRPr>
            </a:lvl1pPr>
            <a:lvl2pPr marL="316523" indent="0">
              <a:buNone/>
              <a:defRPr/>
            </a:lvl2pPr>
          </a:lstStyle>
          <a:p>
            <a:pPr lvl="0"/>
            <a:r>
              <a:rPr kumimoji="1" lang="ja-JP" altLang="en-US" dirty="0"/>
              <a:t>マスター テキストの書式設定</a:t>
            </a:r>
          </a:p>
        </p:txBody>
      </p:sp>
      <p:pic>
        <p:nvPicPr>
          <p:cNvPr id="3" name="図 2">
            <a:extLst>
              <a:ext uri="{FF2B5EF4-FFF2-40B4-BE49-F238E27FC236}">
                <a16:creationId xmlns:a16="http://schemas.microsoft.com/office/drawing/2014/main" id="{D3C72DDB-4BF4-B406-D7D1-2888EF5902F4}"/>
              </a:ext>
            </a:extLst>
          </p:cNvPr>
          <p:cNvPicPr>
            <a:picLocks noChangeAspect="1"/>
          </p:cNvPicPr>
          <p:nvPr userDrawn="1"/>
        </p:nvPicPr>
        <p:blipFill>
          <a:blip r:embed="rId2" cstate="screen">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350658" y="156220"/>
            <a:ext cx="3463316" cy="582564"/>
          </a:xfrm>
          <a:prstGeom prst="rect">
            <a:avLst/>
          </a:prstGeom>
        </p:spPr>
      </p:pic>
    </p:spTree>
    <p:extLst>
      <p:ext uri="{BB962C8B-B14F-4D97-AF65-F5344CB8AC3E}">
        <p14:creationId xmlns:p14="http://schemas.microsoft.com/office/powerpoint/2010/main" val="1037387678"/>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extLst>
    <p:ext uri="{DCECCB84-F9BA-43D5-87BE-67443E8EF086}">
      <p15:sldGuideLst xmlns:p15="http://schemas.microsoft.com/office/powerpoint/2012/main">
        <p15:guide id="1" orient="horz" pos="2160">
          <p15:clr>
            <a:srgbClr val="FBAE40"/>
          </p15:clr>
        </p15:guide>
        <p15:guide id="2" pos="2880">
          <p15:clr>
            <a:srgbClr val="FBAE40"/>
          </p15:clr>
        </p15:guide>
        <p15:guide id="3" pos="5465">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2630"/>
            <a:ext cx="8229600" cy="634082"/>
          </a:xfrm>
        </p:spPr>
        <p:txBody>
          <a:bodyPr anchor="ctr" anchorCtr="0">
            <a:noAutofit/>
          </a:bodyPr>
          <a:lstStyle>
            <a:lvl1pPr algn="l">
              <a:defRPr sz="2700">
                <a:solidFill>
                  <a:schemeClr val="tx1">
                    <a:lumMod val="75000"/>
                    <a:lumOff val="25000"/>
                  </a:schemeClr>
                </a:solidFill>
              </a:defRPr>
            </a:lvl1pPr>
          </a:lstStyle>
          <a:p>
            <a:r>
              <a:rPr kumimoji="1" lang="ja-JP" altLang="en-US" dirty="0"/>
              <a:t>マスター タイトルの書式設定</a:t>
            </a:r>
          </a:p>
        </p:txBody>
      </p:sp>
      <p:sp>
        <p:nvSpPr>
          <p:cNvPr id="3" name="コンテンツ プレースホルダー 2"/>
          <p:cNvSpPr>
            <a:spLocks noGrp="1"/>
          </p:cNvSpPr>
          <p:nvPr>
            <p:ph idx="1"/>
          </p:nvPr>
        </p:nvSpPr>
        <p:spPr>
          <a:xfrm>
            <a:off x="457200" y="980730"/>
            <a:ext cx="8229600" cy="5145441"/>
          </a:xfrm>
        </p:spPr>
        <p:txBody>
          <a:bodyPr>
            <a:noAutofit/>
          </a:bodyPr>
          <a:lstStyle>
            <a:lvl1pPr>
              <a:lnSpc>
                <a:spcPct val="110000"/>
              </a:lnSpc>
              <a:defRPr sz="2400"/>
            </a:lvl1pPr>
            <a:lvl2pPr>
              <a:lnSpc>
                <a:spcPct val="110000"/>
              </a:lnSpc>
              <a:defRPr sz="2100"/>
            </a:lvl2pPr>
            <a:lvl3pPr>
              <a:lnSpc>
                <a:spcPct val="110000"/>
              </a:lnSpc>
              <a:defRPr sz="2100"/>
            </a:lvl3pPr>
            <a:lvl4pPr>
              <a:lnSpc>
                <a:spcPct val="110000"/>
              </a:lnSpc>
              <a:defRPr sz="2100"/>
            </a:lvl4pPr>
            <a:lvl5pPr>
              <a:lnSpc>
                <a:spcPct val="110000"/>
              </a:lnSpc>
              <a:defRPr sz="2100"/>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11" name="スライド番号プレースホルダー 10">
            <a:extLst>
              <a:ext uri="{FF2B5EF4-FFF2-40B4-BE49-F238E27FC236}">
                <a16:creationId xmlns:a16="http://schemas.microsoft.com/office/drawing/2014/main" id="{6C0A5A9F-3142-7982-C8C9-A5D7399B53A8}"/>
              </a:ext>
            </a:extLst>
          </p:cNvPr>
          <p:cNvSpPr>
            <a:spLocks noGrp="1"/>
          </p:cNvSpPr>
          <p:nvPr>
            <p:ph type="sldNum" sz="quarter" idx="12"/>
          </p:nvPr>
        </p:nvSpPr>
        <p:spPr>
          <a:xfrm>
            <a:off x="6974904" y="6453337"/>
            <a:ext cx="2133600" cy="365125"/>
          </a:xfrm>
          <a:prstGeom prst="rect">
            <a:avLst/>
          </a:prstGeom>
        </p:spPr>
        <p:txBody>
          <a:bodyPr/>
          <a:lstStyle>
            <a:lvl1pPr>
              <a:defRPr sz="900"/>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E2A29CB-BA86-48A6-80E1-CB8750A963B5}" type="slidenum">
              <a:rPr kumimoji="1" lang="ja-JP" altLang="en-US" sz="900" b="0" i="0" u="none" strike="noStrike" kern="1200" cap="none" spc="0" normalizeH="0" baseline="0" noProof="0" smtClean="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cxnSp>
        <p:nvCxnSpPr>
          <p:cNvPr id="4" name="直線コネクタ 3">
            <a:extLst>
              <a:ext uri="{FF2B5EF4-FFF2-40B4-BE49-F238E27FC236}">
                <a16:creationId xmlns:a16="http://schemas.microsoft.com/office/drawing/2014/main" id="{EA76DB85-D0BD-16C3-05AB-8C43CAA0CB58}"/>
              </a:ext>
            </a:extLst>
          </p:cNvPr>
          <p:cNvCxnSpPr>
            <a:cxnSpLocks/>
          </p:cNvCxnSpPr>
          <p:nvPr userDrawn="1"/>
        </p:nvCxnSpPr>
        <p:spPr>
          <a:xfrm>
            <a:off x="6922" y="823530"/>
            <a:ext cx="8640000" cy="0"/>
          </a:xfrm>
          <a:prstGeom prst="line">
            <a:avLst/>
          </a:prstGeom>
          <a:ln w="28575">
            <a:solidFill>
              <a:srgbClr val="D1EDE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9818921"/>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 スライド②">
    <p:spTree>
      <p:nvGrpSpPr>
        <p:cNvPr id="1" name=""/>
        <p:cNvGrpSpPr/>
        <p:nvPr/>
      </p:nvGrpSpPr>
      <p:grpSpPr>
        <a:xfrm>
          <a:off x="0" y="0"/>
          <a:ext cx="0" cy="0"/>
          <a:chOff x="0" y="0"/>
          <a:chExt cx="0" cy="0"/>
        </a:xfrm>
      </p:grpSpPr>
      <p:sp>
        <p:nvSpPr>
          <p:cNvPr id="13" name="テキスト プレースホルダー 18">
            <a:extLst>
              <a:ext uri="{FF2B5EF4-FFF2-40B4-BE49-F238E27FC236}">
                <a16:creationId xmlns:a16="http://schemas.microsoft.com/office/drawing/2014/main" id="{CC237073-DB9E-B9D0-4447-D20FD7B42149}"/>
              </a:ext>
            </a:extLst>
          </p:cNvPr>
          <p:cNvSpPr>
            <a:spLocks noGrp="1"/>
          </p:cNvSpPr>
          <p:nvPr>
            <p:ph type="body" sz="quarter" idx="11"/>
          </p:nvPr>
        </p:nvSpPr>
        <p:spPr>
          <a:xfrm>
            <a:off x="5220073" y="156220"/>
            <a:ext cx="3463316" cy="496888"/>
          </a:xfrm>
        </p:spPr>
        <p:txBody>
          <a:bodyPr>
            <a:noAutofit/>
          </a:bodyPr>
          <a:lstStyle>
            <a:lvl1pPr marL="0" indent="0" algn="r">
              <a:buNone/>
              <a:defRPr sz="1500">
                <a:solidFill>
                  <a:schemeClr val="tx1">
                    <a:lumMod val="75000"/>
                    <a:lumOff val="25000"/>
                  </a:schemeClr>
                </a:solidFill>
              </a:defRPr>
            </a:lvl1pPr>
            <a:lvl2pPr marL="316523" indent="0">
              <a:buNone/>
              <a:defRPr/>
            </a:lvl2pPr>
          </a:lstStyle>
          <a:p>
            <a:pPr lvl="0"/>
            <a:r>
              <a:rPr kumimoji="1" lang="ja-JP" altLang="en-US" dirty="0"/>
              <a:t>マスター テキストの書式設定</a:t>
            </a:r>
          </a:p>
        </p:txBody>
      </p:sp>
      <p:sp>
        <p:nvSpPr>
          <p:cNvPr id="2" name="Rectangle 5">
            <a:extLst>
              <a:ext uri="{FF2B5EF4-FFF2-40B4-BE49-F238E27FC236}">
                <a16:creationId xmlns:a16="http://schemas.microsoft.com/office/drawing/2014/main" id="{C61787D0-C875-2854-C817-D35532F556E1}"/>
              </a:ext>
            </a:extLst>
          </p:cNvPr>
          <p:cNvSpPr>
            <a:spLocks noChangeArrowheads="1"/>
          </p:cNvSpPr>
          <p:nvPr userDrawn="1"/>
        </p:nvSpPr>
        <p:spPr bwMode="auto">
          <a:xfrm>
            <a:off x="0" y="6540531"/>
            <a:ext cx="9143998" cy="179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3305" tIns="31652" rIns="63305" bIns="31652"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633062" rtl="0" eaLnBrk="0" fontAlgn="base" latinLnBrk="0" hangingPunct="0">
              <a:lnSpc>
                <a:spcPct val="100000"/>
              </a:lnSpc>
              <a:spcBef>
                <a:spcPct val="0"/>
              </a:spcBef>
              <a:spcAft>
                <a:spcPct val="0"/>
              </a:spcAft>
              <a:buClrTx/>
              <a:buSzTx/>
              <a:buFontTx/>
              <a:buNone/>
              <a:tabLst/>
              <a:defRPr/>
            </a:pPr>
            <a:r>
              <a:rPr kumimoji="0" lang="en-US" altLang="ja-JP" sz="750" b="0" i="0" u="none" strike="noStrike" kern="1200" cap="none" spc="0" normalizeH="0" baseline="0" noProof="0" dirty="0">
                <a:ln>
                  <a:noFill/>
                </a:ln>
                <a:solidFill>
                  <a:prstClr val="black">
                    <a:lumMod val="75000"/>
                    <a:lumOff val="25000"/>
                  </a:prstClr>
                </a:solidFill>
                <a:effectLst/>
                <a:uLnTx/>
                <a:uFillTx/>
                <a:latin typeface="UD デジタル 教科書体 NK-R" panose="02020400000000000000" pitchFamily="18" charset="-128"/>
                <a:ea typeface="UD デジタル 教科書体 NK-R" panose="02020400000000000000" pitchFamily="18" charset="-128"/>
                <a:cs typeface="Arial" panose="020B0604020202020204" pitchFamily="34" charset="0"/>
              </a:rPr>
              <a:t>©202</a:t>
            </a:r>
            <a:r>
              <a:rPr kumimoji="0" lang="ja-JP" altLang="en-US" sz="750" b="0" i="0" u="none" strike="noStrike" kern="1200" cap="none" spc="0" normalizeH="0" baseline="0" noProof="0" dirty="0">
                <a:ln>
                  <a:noFill/>
                </a:ln>
                <a:solidFill>
                  <a:prstClr val="black">
                    <a:lumMod val="75000"/>
                    <a:lumOff val="25000"/>
                  </a:prstClr>
                </a:solidFill>
                <a:effectLst/>
                <a:uLnTx/>
                <a:uFillTx/>
                <a:latin typeface="UD デジタル 教科書体 NK-R" panose="02020400000000000000" pitchFamily="18" charset="-128"/>
                <a:ea typeface="UD デジタル 教科書体 NK-R" panose="02020400000000000000" pitchFamily="18" charset="-128"/>
                <a:cs typeface="Arial" panose="020B0604020202020204" pitchFamily="34" charset="0"/>
              </a:rPr>
              <a:t>５</a:t>
            </a:r>
            <a:r>
              <a:rPr kumimoji="0" lang="en-US" altLang="ja-JP" sz="750" b="0" i="0" u="none" strike="noStrike" kern="1200" cap="none" spc="0" normalizeH="0" baseline="0" noProof="0" dirty="0">
                <a:ln>
                  <a:noFill/>
                </a:ln>
                <a:solidFill>
                  <a:prstClr val="black">
                    <a:lumMod val="75000"/>
                    <a:lumOff val="25000"/>
                  </a:prstClr>
                </a:solidFill>
                <a:effectLst/>
                <a:uLnTx/>
                <a:uFillTx/>
                <a:latin typeface="UD デジタル 教科書体 NK-R" panose="02020400000000000000" pitchFamily="18" charset="-128"/>
                <a:ea typeface="UD デジタル 教科書体 NK-R" panose="02020400000000000000" pitchFamily="18" charset="-128"/>
                <a:cs typeface="Arial" panose="020B0604020202020204" pitchFamily="34" charset="0"/>
              </a:rPr>
              <a:t> JSCP</a:t>
            </a:r>
            <a:endParaRPr kumimoji="0" lang="ja-JP" altLang="ja-JP" sz="525" b="0" i="0" u="none" strike="noStrike" kern="1200" cap="none" spc="0" normalizeH="0" baseline="0" noProof="0" dirty="0">
              <a:ln>
                <a:noFill/>
              </a:ln>
              <a:solidFill>
                <a:prstClr val="black">
                  <a:lumMod val="75000"/>
                  <a:lumOff val="2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pic>
        <p:nvPicPr>
          <p:cNvPr id="3" name="図 2">
            <a:extLst>
              <a:ext uri="{FF2B5EF4-FFF2-40B4-BE49-F238E27FC236}">
                <a16:creationId xmlns:a16="http://schemas.microsoft.com/office/drawing/2014/main" id="{D3C72DDB-4BF4-B406-D7D1-2888EF5902F4}"/>
              </a:ext>
            </a:extLst>
          </p:cNvPr>
          <p:cNvPicPr>
            <a:picLocks noChangeAspect="1"/>
          </p:cNvPicPr>
          <p:nvPr userDrawn="1"/>
        </p:nvPicPr>
        <p:blipFill>
          <a:blip r:embed="rId2" cstate="screen">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350658" y="156220"/>
            <a:ext cx="3463316" cy="582564"/>
          </a:xfrm>
          <a:prstGeom prst="rect">
            <a:avLst/>
          </a:prstGeom>
        </p:spPr>
      </p:pic>
    </p:spTree>
    <p:extLst>
      <p:ext uri="{BB962C8B-B14F-4D97-AF65-F5344CB8AC3E}">
        <p14:creationId xmlns:p14="http://schemas.microsoft.com/office/powerpoint/2010/main" val="2340089248"/>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extLst>
    <p:ext uri="{DCECCB84-F9BA-43D5-87BE-67443E8EF086}">
      <p15:sldGuideLst xmlns:p15="http://schemas.microsoft.com/office/powerpoint/2012/main">
        <p15:guide id="1" orient="horz" pos="2160">
          <p15:clr>
            <a:srgbClr val="FBAE40"/>
          </p15:clr>
        </p15:guide>
        <p15:guide id="2" pos="2880">
          <p15:clr>
            <a:srgbClr val="FBAE40"/>
          </p15:clr>
        </p15:guide>
        <p15:guide id="3" pos="5465">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AFAFA"/>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457200" y="6356358"/>
            <a:ext cx="2133600" cy="365125"/>
          </a:xfrm>
          <a:prstGeom prst="rect">
            <a:avLst/>
          </a:prstGeom>
        </p:spPr>
        <p:txBody>
          <a:bodyPr vert="horz" lIns="91440" tIns="45720" rIns="91440" bIns="45720" rtlCol="0" anchor="ctr"/>
          <a:lstStyle>
            <a:lvl1pPr algn="l">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BD0A0036-9A5F-47E9-B72A-6D01DA54F8ED}" type="datetime1">
              <a:rPr kumimoji="1" lang="ja-JP" altLang="en-US" sz="831" b="0" i="0" u="none" strike="noStrike" kern="1200" cap="none" spc="0" normalizeH="0" baseline="0" noProof="0" smtClean="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2025/7/23</a:t>
            </a:fld>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
        <p:nvSpPr>
          <p:cNvPr id="5" name="フッター プレースホルダー 4"/>
          <p:cNvSpPr>
            <a:spLocks noGrp="1"/>
          </p:cNvSpPr>
          <p:nvPr>
            <p:ph type="ftr" sz="quarter" idx="3"/>
          </p:nvPr>
        </p:nvSpPr>
        <p:spPr>
          <a:xfrm>
            <a:off x="3124200" y="6356358"/>
            <a:ext cx="2895600" cy="365125"/>
          </a:xfrm>
          <a:prstGeom prst="rect">
            <a:avLst/>
          </a:prstGeom>
        </p:spPr>
        <p:txBody>
          <a:bodyPr vert="horz" lIns="91440" tIns="45720" rIns="91440" bIns="45720" rtlCol="0" anchor="ctr"/>
          <a:lstStyle>
            <a:lvl1pPr algn="ctr">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
        <p:nvSpPr>
          <p:cNvPr id="6" name="スライド番号プレースホルダー 5"/>
          <p:cNvSpPr>
            <a:spLocks noGrp="1"/>
          </p:cNvSpPr>
          <p:nvPr>
            <p:ph type="sldNum" sz="quarter" idx="4"/>
          </p:nvPr>
        </p:nvSpPr>
        <p:spPr>
          <a:xfrm>
            <a:off x="6553200" y="6356358"/>
            <a:ext cx="2133600" cy="365125"/>
          </a:xfrm>
          <a:prstGeom prst="rect">
            <a:avLst/>
          </a:prstGeom>
        </p:spPr>
        <p:txBody>
          <a:bodyPr vert="horz" lIns="91440" tIns="45720" rIns="91440" bIns="45720" rtlCol="0" anchor="ctr"/>
          <a:lstStyle>
            <a:lvl1pPr algn="r">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E2A29CB-BA86-48A6-80E1-CB8750A963B5}" type="slidenum">
              <a:rPr kumimoji="1" lang="ja-JP" altLang="en-US" sz="831" b="0" i="0" u="none" strike="noStrike" kern="1200" cap="none" spc="0" normalizeH="0" baseline="0" noProof="0" smtClean="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Tree>
    <p:extLst>
      <p:ext uri="{BB962C8B-B14F-4D97-AF65-F5344CB8AC3E}">
        <p14:creationId xmlns:p14="http://schemas.microsoft.com/office/powerpoint/2010/main" val="2163254993"/>
      </p:ext>
    </p:extLst>
  </p:cSld>
  <p:clrMap bg1="lt1" tx1="dk1" bg2="lt2" tx2="dk2" accent1="accent1" accent2="accent2" accent3="accent3" accent4="accent4" accent5="accent5" accent6="accent6" hlink="hlink" folHlink="folHlink"/>
  <p:sldLayoutIdLst>
    <p:sldLayoutId id="2147483727" r:id="rId1"/>
    <p:sldLayoutId id="2147483735" r:id="rId2"/>
  </p:sldLayoutIdLst>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hf hdr="0" ftr="0" dt="0"/>
  <p:txStyles>
    <p:titleStyle>
      <a:lvl1pPr algn="ctr" defTabSz="633046" rtl="0" eaLnBrk="1" latinLnBrk="0" hangingPunct="1">
        <a:spcBef>
          <a:spcPct val="0"/>
        </a:spcBef>
        <a:buNone/>
        <a:defRPr kumimoji="1" sz="30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j-cs"/>
        </a:defRPr>
      </a:lvl1pPr>
    </p:titleStyle>
    <p:bodyStyle>
      <a:lvl1pPr marL="237392" indent="-237392" algn="l" defTabSz="633046" rtl="0" eaLnBrk="1" latinLnBrk="0" hangingPunct="1">
        <a:lnSpc>
          <a:spcPct val="110000"/>
        </a:lnSpc>
        <a:spcBef>
          <a:spcPct val="20000"/>
        </a:spcBef>
        <a:buFont typeface="Arial" pitchFamily="34" charset="0"/>
        <a:buChar char="•"/>
        <a:defRPr kumimoji="1" sz="24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1pPr>
      <a:lvl2pPr marL="514351" indent="-197828" algn="l" defTabSz="633046" rtl="0" eaLnBrk="1" latinLnBrk="0" hangingPunct="1">
        <a:lnSpc>
          <a:spcPct val="110000"/>
        </a:lnSpc>
        <a:spcBef>
          <a:spcPct val="20000"/>
        </a:spcBef>
        <a:buFont typeface="Arial" pitchFamily="34" charset="0"/>
        <a:buChar char="–"/>
        <a:defRPr kumimoji="1" sz="21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2pPr>
      <a:lvl3pPr marL="791308"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3pPr>
      <a:lvl4pPr marL="1107831"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4pPr>
      <a:lvl5pPr marL="1424354"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5pPr>
      <a:lvl6pPr marL="1740877"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6pPr>
      <a:lvl7pPr marL="2057400"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7pPr>
      <a:lvl8pPr marL="2373923"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8pPr>
      <a:lvl9pPr marL="2690447"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9pPr>
    </p:bodyStyle>
    <p:otherStyle>
      <a:defPPr>
        <a:defRPr lang="ja-JP"/>
      </a:defPPr>
      <a:lvl1pPr marL="0" algn="l" defTabSz="633046" rtl="0" eaLnBrk="1" latinLnBrk="0" hangingPunct="1">
        <a:defRPr kumimoji="1" sz="1247" kern="1200">
          <a:solidFill>
            <a:schemeClr val="tx1"/>
          </a:solidFill>
          <a:latin typeface="+mn-lt"/>
          <a:ea typeface="+mn-ea"/>
          <a:cs typeface="+mn-cs"/>
        </a:defRPr>
      </a:lvl1pPr>
      <a:lvl2pPr marL="316523" algn="l" defTabSz="633046" rtl="0" eaLnBrk="1" latinLnBrk="0" hangingPunct="1">
        <a:defRPr kumimoji="1" sz="1247" kern="1200">
          <a:solidFill>
            <a:schemeClr val="tx1"/>
          </a:solidFill>
          <a:latin typeface="+mn-lt"/>
          <a:ea typeface="+mn-ea"/>
          <a:cs typeface="+mn-cs"/>
        </a:defRPr>
      </a:lvl2pPr>
      <a:lvl3pPr marL="633046" algn="l" defTabSz="633046" rtl="0" eaLnBrk="1" latinLnBrk="0" hangingPunct="1">
        <a:defRPr kumimoji="1" sz="1247" kern="1200">
          <a:solidFill>
            <a:schemeClr val="tx1"/>
          </a:solidFill>
          <a:latin typeface="+mn-lt"/>
          <a:ea typeface="+mn-ea"/>
          <a:cs typeface="+mn-cs"/>
        </a:defRPr>
      </a:lvl3pPr>
      <a:lvl4pPr marL="949570" algn="l" defTabSz="633046" rtl="0" eaLnBrk="1" latinLnBrk="0" hangingPunct="1">
        <a:defRPr kumimoji="1" sz="1247" kern="1200">
          <a:solidFill>
            <a:schemeClr val="tx1"/>
          </a:solidFill>
          <a:latin typeface="+mn-lt"/>
          <a:ea typeface="+mn-ea"/>
          <a:cs typeface="+mn-cs"/>
        </a:defRPr>
      </a:lvl4pPr>
      <a:lvl5pPr marL="1266092" algn="l" defTabSz="633046" rtl="0" eaLnBrk="1" latinLnBrk="0" hangingPunct="1">
        <a:defRPr kumimoji="1" sz="1247" kern="1200">
          <a:solidFill>
            <a:schemeClr val="tx1"/>
          </a:solidFill>
          <a:latin typeface="+mn-lt"/>
          <a:ea typeface="+mn-ea"/>
          <a:cs typeface="+mn-cs"/>
        </a:defRPr>
      </a:lvl5pPr>
      <a:lvl6pPr marL="1582616" algn="l" defTabSz="633046" rtl="0" eaLnBrk="1" latinLnBrk="0" hangingPunct="1">
        <a:defRPr kumimoji="1" sz="1247" kern="1200">
          <a:solidFill>
            <a:schemeClr val="tx1"/>
          </a:solidFill>
          <a:latin typeface="+mn-lt"/>
          <a:ea typeface="+mn-ea"/>
          <a:cs typeface="+mn-cs"/>
        </a:defRPr>
      </a:lvl6pPr>
      <a:lvl7pPr marL="1899138" algn="l" defTabSz="633046" rtl="0" eaLnBrk="1" latinLnBrk="0" hangingPunct="1">
        <a:defRPr kumimoji="1" sz="1247" kern="1200">
          <a:solidFill>
            <a:schemeClr val="tx1"/>
          </a:solidFill>
          <a:latin typeface="+mn-lt"/>
          <a:ea typeface="+mn-ea"/>
          <a:cs typeface="+mn-cs"/>
        </a:defRPr>
      </a:lvl7pPr>
      <a:lvl8pPr marL="2215661" algn="l" defTabSz="633046" rtl="0" eaLnBrk="1" latinLnBrk="0" hangingPunct="1">
        <a:defRPr kumimoji="1" sz="1247" kern="1200">
          <a:solidFill>
            <a:schemeClr val="tx1"/>
          </a:solidFill>
          <a:latin typeface="+mn-lt"/>
          <a:ea typeface="+mn-ea"/>
          <a:cs typeface="+mn-cs"/>
        </a:defRPr>
      </a:lvl8pPr>
      <a:lvl9pPr marL="2532185" algn="l" defTabSz="633046" rtl="0" eaLnBrk="1" latinLnBrk="0" hangingPunct="1">
        <a:defRPr kumimoji="1" sz="1247"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288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AFAFA"/>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457200" y="6356358"/>
            <a:ext cx="2133600" cy="365125"/>
          </a:xfrm>
          <a:prstGeom prst="rect">
            <a:avLst/>
          </a:prstGeom>
        </p:spPr>
        <p:txBody>
          <a:bodyPr vert="horz" lIns="91440" tIns="45720" rIns="91440" bIns="45720" rtlCol="0" anchor="ctr"/>
          <a:lstStyle>
            <a:lvl1pPr algn="l">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BD0A0036-9A5F-47E9-B72A-6D01DA54F8ED}" type="datetime1">
              <a:rPr kumimoji="1" lang="ja-JP" altLang="en-US" sz="831" b="0" i="0" u="none" strike="noStrike" kern="1200" cap="none" spc="0" normalizeH="0" baseline="0" noProof="0" smtClean="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2025/7/23</a:t>
            </a:fld>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
        <p:nvSpPr>
          <p:cNvPr id="5" name="フッター プレースホルダー 4"/>
          <p:cNvSpPr>
            <a:spLocks noGrp="1"/>
          </p:cNvSpPr>
          <p:nvPr>
            <p:ph type="ftr" sz="quarter" idx="3"/>
          </p:nvPr>
        </p:nvSpPr>
        <p:spPr>
          <a:xfrm>
            <a:off x="3124200" y="6356358"/>
            <a:ext cx="2895600" cy="365125"/>
          </a:xfrm>
          <a:prstGeom prst="rect">
            <a:avLst/>
          </a:prstGeom>
        </p:spPr>
        <p:txBody>
          <a:bodyPr vert="horz" lIns="91440" tIns="45720" rIns="91440" bIns="45720" rtlCol="0" anchor="ctr"/>
          <a:lstStyle>
            <a:lvl1pPr algn="ctr">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
        <p:nvSpPr>
          <p:cNvPr id="6" name="スライド番号プレースホルダー 5"/>
          <p:cNvSpPr>
            <a:spLocks noGrp="1"/>
          </p:cNvSpPr>
          <p:nvPr>
            <p:ph type="sldNum" sz="quarter" idx="4"/>
          </p:nvPr>
        </p:nvSpPr>
        <p:spPr>
          <a:xfrm>
            <a:off x="6553200" y="6356358"/>
            <a:ext cx="2133600" cy="365125"/>
          </a:xfrm>
          <a:prstGeom prst="rect">
            <a:avLst/>
          </a:prstGeom>
        </p:spPr>
        <p:txBody>
          <a:bodyPr vert="horz" lIns="91440" tIns="45720" rIns="91440" bIns="45720" rtlCol="0" anchor="ctr"/>
          <a:lstStyle>
            <a:lvl1pPr algn="r">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E2A29CB-BA86-48A6-80E1-CB8750A963B5}" type="slidenum">
              <a:rPr kumimoji="1" lang="ja-JP" altLang="en-US" sz="831" b="0" i="0" u="none" strike="noStrike" kern="1200" cap="none" spc="0" normalizeH="0" baseline="0" noProof="0" smtClean="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Tree>
    <p:extLst>
      <p:ext uri="{BB962C8B-B14F-4D97-AF65-F5344CB8AC3E}">
        <p14:creationId xmlns:p14="http://schemas.microsoft.com/office/powerpoint/2010/main" val="3886738299"/>
      </p:ext>
    </p:extLst>
  </p:cSld>
  <p:clrMap bg1="lt1" tx1="dk1" bg2="lt2" tx2="dk2" accent1="accent1" accent2="accent2" accent3="accent3" accent4="accent4" accent5="accent5" accent6="accent6" hlink="hlink" folHlink="folHlink"/>
  <p:sldLayoutIdLst>
    <p:sldLayoutId id="2147483725" r:id="rId1"/>
  </p:sldLayoutIdLst>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hf hdr="0" ftr="0" dt="0"/>
  <p:txStyles>
    <p:titleStyle>
      <a:lvl1pPr algn="ctr" defTabSz="633046" rtl="0" eaLnBrk="1" latinLnBrk="0" hangingPunct="1">
        <a:spcBef>
          <a:spcPct val="0"/>
        </a:spcBef>
        <a:buNone/>
        <a:defRPr kumimoji="1" sz="30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j-cs"/>
        </a:defRPr>
      </a:lvl1pPr>
    </p:titleStyle>
    <p:bodyStyle>
      <a:lvl1pPr marL="237392" indent="-237392" algn="l" defTabSz="633046" rtl="0" eaLnBrk="1" latinLnBrk="0" hangingPunct="1">
        <a:lnSpc>
          <a:spcPct val="110000"/>
        </a:lnSpc>
        <a:spcBef>
          <a:spcPct val="20000"/>
        </a:spcBef>
        <a:buFont typeface="Arial" pitchFamily="34" charset="0"/>
        <a:buChar char="•"/>
        <a:defRPr kumimoji="1" sz="24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1pPr>
      <a:lvl2pPr marL="514351" indent="-197828" algn="l" defTabSz="633046" rtl="0" eaLnBrk="1" latinLnBrk="0" hangingPunct="1">
        <a:lnSpc>
          <a:spcPct val="110000"/>
        </a:lnSpc>
        <a:spcBef>
          <a:spcPct val="20000"/>
        </a:spcBef>
        <a:buFont typeface="Arial" pitchFamily="34" charset="0"/>
        <a:buChar char="–"/>
        <a:defRPr kumimoji="1" sz="21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2pPr>
      <a:lvl3pPr marL="791308"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3pPr>
      <a:lvl4pPr marL="1107831"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4pPr>
      <a:lvl5pPr marL="1424354"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5pPr>
      <a:lvl6pPr marL="1740877"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6pPr>
      <a:lvl7pPr marL="2057400"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7pPr>
      <a:lvl8pPr marL="2373923"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8pPr>
      <a:lvl9pPr marL="2690447"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9pPr>
    </p:bodyStyle>
    <p:otherStyle>
      <a:defPPr>
        <a:defRPr lang="ja-JP"/>
      </a:defPPr>
      <a:lvl1pPr marL="0" algn="l" defTabSz="633046" rtl="0" eaLnBrk="1" latinLnBrk="0" hangingPunct="1">
        <a:defRPr kumimoji="1" sz="1247" kern="1200">
          <a:solidFill>
            <a:schemeClr val="tx1"/>
          </a:solidFill>
          <a:latin typeface="+mn-lt"/>
          <a:ea typeface="+mn-ea"/>
          <a:cs typeface="+mn-cs"/>
        </a:defRPr>
      </a:lvl1pPr>
      <a:lvl2pPr marL="316523" algn="l" defTabSz="633046" rtl="0" eaLnBrk="1" latinLnBrk="0" hangingPunct="1">
        <a:defRPr kumimoji="1" sz="1247" kern="1200">
          <a:solidFill>
            <a:schemeClr val="tx1"/>
          </a:solidFill>
          <a:latin typeface="+mn-lt"/>
          <a:ea typeface="+mn-ea"/>
          <a:cs typeface="+mn-cs"/>
        </a:defRPr>
      </a:lvl2pPr>
      <a:lvl3pPr marL="633046" algn="l" defTabSz="633046" rtl="0" eaLnBrk="1" latinLnBrk="0" hangingPunct="1">
        <a:defRPr kumimoji="1" sz="1247" kern="1200">
          <a:solidFill>
            <a:schemeClr val="tx1"/>
          </a:solidFill>
          <a:latin typeface="+mn-lt"/>
          <a:ea typeface="+mn-ea"/>
          <a:cs typeface="+mn-cs"/>
        </a:defRPr>
      </a:lvl3pPr>
      <a:lvl4pPr marL="949570" algn="l" defTabSz="633046" rtl="0" eaLnBrk="1" latinLnBrk="0" hangingPunct="1">
        <a:defRPr kumimoji="1" sz="1247" kern="1200">
          <a:solidFill>
            <a:schemeClr val="tx1"/>
          </a:solidFill>
          <a:latin typeface="+mn-lt"/>
          <a:ea typeface="+mn-ea"/>
          <a:cs typeface="+mn-cs"/>
        </a:defRPr>
      </a:lvl4pPr>
      <a:lvl5pPr marL="1266092" algn="l" defTabSz="633046" rtl="0" eaLnBrk="1" latinLnBrk="0" hangingPunct="1">
        <a:defRPr kumimoji="1" sz="1247" kern="1200">
          <a:solidFill>
            <a:schemeClr val="tx1"/>
          </a:solidFill>
          <a:latin typeface="+mn-lt"/>
          <a:ea typeface="+mn-ea"/>
          <a:cs typeface="+mn-cs"/>
        </a:defRPr>
      </a:lvl5pPr>
      <a:lvl6pPr marL="1582616" algn="l" defTabSz="633046" rtl="0" eaLnBrk="1" latinLnBrk="0" hangingPunct="1">
        <a:defRPr kumimoji="1" sz="1247" kern="1200">
          <a:solidFill>
            <a:schemeClr val="tx1"/>
          </a:solidFill>
          <a:latin typeface="+mn-lt"/>
          <a:ea typeface="+mn-ea"/>
          <a:cs typeface="+mn-cs"/>
        </a:defRPr>
      </a:lvl6pPr>
      <a:lvl7pPr marL="1899138" algn="l" defTabSz="633046" rtl="0" eaLnBrk="1" latinLnBrk="0" hangingPunct="1">
        <a:defRPr kumimoji="1" sz="1247" kern="1200">
          <a:solidFill>
            <a:schemeClr val="tx1"/>
          </a:solidFill>
          <a:latin typeface="+mn-lt"/>
          <a:ea typeface="+mn-ea"/>
          <a:cs typeface="+mn-cs"/>
        </a:defRPr>
      </a:lvl7pPr>
      <a:lvl8pPr marL="2215661" algn="l" defTabSz="633046" rtl="0" eaLnBrk="1" latinLnBrk="0" hangingPunct="1">
        <a:defRPr kumimoji="1" sz="1247" kern="1200">
          <a:solidFill>
            <a:schemeClr val="tx1"/>
          </a:solidFill>
          <a:latin typeface="+mn-lt"/>
          <a:ea typeface="+mn-ea"/>
          <a:cs typeface="+mn-cs"/>
        </a:defRPr>
      </a:lvl8pPr>
      <a:lvl9pPr marL="2532185" algn="l" defTabSz="633046" rtl="0" eaLnBrk="1" latinLnBrk="0" hangingPunct="1">
        <a:defRPr kumimoji="1" sz="1247"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2880">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AFAFA"/>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457200" y="6356358"/>
            <a:ext cx="2133600" cy="365125"/>
          </a:xfrm>
          <a:prstGeom prst="rect">
            <a:avLst/>
          </a:prstGeom>
        </p:spPr>
        <p:txBody>
          <a:bodyPr vert="horz" lIns="91440" tIns="45720" rIns="91440" bIns="45720" rtlCol="0" anchor="ctr"/>
          <a:lstStyle>
            <a:lvl1pPr algn="l">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BD0A0036-9A5F-47E9-B72A-6D01DA54F8ED}" type="datetime1">
              <a:rPr kumimoji="1" lang="ja-JP" altLang="en-US" sz="831" b="0" i="0" u="none" strike="noStrike" kern="1200" cap="none" spc="0" normalizeH="0" baseline="0" noProof="0" smtClean="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2025/7/23</a:t>
            </a:fld>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
        <p:nvSpPr>
          <p:cNvPr id="5" name="フッター プレースホルダー 4"/>
          <p:cNvSpPr>
            <a:spLocks noGrp="1"/>
          </p:cNvSpPr>
          <p:nvPr>
            <p:ph type="ftr" sz="quarter" idx="3"/>
          </p:nvPr>
        </p:nvSpPr>
        <p:spPr>
          <a:xfrm>
            <a:off x="3124200" y="6356358"/>
            <a:ext cx="2895600" cy="365125"/>
          </a:xfrm>
          <a:prstGeom prst="rect">
            <a:avLst/>
          </a:prstGeom>
        </p:spPr>
        <p:txBody>
          <a:bodyPr vert="horz" lIns="91440" tIns="45720" rIns="91440" bIns="45720" rtlCol="0" anchor="ctr"/>
          <a:lstStyle>
            <a:lvl1pPr algn="ctr">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
        <p:nvSpPr>
          <p:cNvPr id="6" name="スライド番号プレースホルダー 5"/>
          <p:cNvSpPr>
            <a:spLocks noGrp="1"/>
          </p:cNvSpPr>
          <p:nvPr>
            <p:ph type="sldNum" sz="quarter" idx="4"/>
          </p:nvPr>
        </p:nvSpPr>
        <p:spPr>
          <a:xfrm>
            <a:off x="6553200" y="6356358"/>
            <a:ext cx="2133600" cy="365125"/>
          </a:xfrm>
          <a:prstGeom prst="rect">
            <a:avLst/>
          </a:prstGeom>
        </p:spPr>
        <p:txBody>
          <a:bodyPr vert="horz" lIns="91440" tIns="45720" rIns="91440" bIns="45720" rtlCol="0" anchor="ctr"/>
          <a:lstStyle>
            <a:lvl1pPr algn="r">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E2A29CB-BA86-48A6-80E1-CB8750A963B5}" type="slidenum">
              <a:rPr kumimoji="1" lang="ja-JP" altLang="en-US" sz="831" b="0" i="0" u="none" strike="noStrike" kern="1200" cap="none" spc="0" normalizeH="0" baseline="0" noProof="0" smtClean="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Tree>
    <p:extLst>
      <p:ext uri="{BB962C8B-B14F-4D97-AF65-F5344CB8AC3E}">
        <p14:creationId xmlns:p14="http://schemas.microsoft.com/office/powerpoint/2010/main" val="3113355160"/>
      </p:ext>
    </p:extLst>
  </p:cSld>
  <p:clrMap bg1="lt1" tx1="dk1" bg2="lt2" tx2="dk2" accent1="accent1" accent2="accent2" accent3="accent3" accent4="accent4" accent5="accent5" accent6="accent6" hlink="hlink" folHlink="folHlink"/>
  <p:sldLayoutIdLst>
    <p:sldLayoutId id="2147483722" r:id="rId1"/>
  </p:sldLayoutIdLst>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hf hdr="0" ftr="0" dt="0"/>
  <p:txStyles>
    <p:titleStyle>
      <a:lvl1pPr algn="ctr" defTabSz="633046" rtl="0" eaLnBrk="1" latinLnBrk="0" hangingPunct="1">
        <a:spcBef>
          <a:spcPct val="0"/>
        </a:spcBef>
        <a:buNone/>
        <a:defRPr kumimoji="1" sz="30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j-cs"/>
        </a:defRPr>
      </a:lvl1pPr>
    </p:titleStyle>
    <p:bodyStyle>
      <a:lvl1pPr marL="237392" indent="-237392" algn="l" defTabSz="633046" rtl="0" eaLnBrk="1" latinLnBrk="0" hangingPunct="1">
        <a:lnSpc>
          <a:spcPct val="110000"/>
        </a:lnSpc>
        <a:spcBef>
          <a:spcPct val="20000"/>
        </a:spcBef>
        <a:buFont typeface="Arial" pitchFamily="34" charset="0"/>
        <a:buChar char="•"/>
        <a:defRPr kumimoji="1" sz="24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1pPr>
      <a:lvl2pPr marL="514351" indent="-197828" algn="l" defTabSz="633046" rtl="0" eaLnBrk="1" latinLnBrk="0" hangingPunct="1">
        <a:lnSpc>
          <a:spcPct val="110000"/>
        </a:lnSpc>
        <a:spcBef>
          <a:spcPct val="20000"/>
        </a:spcBef>
        <a:buFont typeface="Arial" pitchFamily="34" charset="0"/>
        <a:buChar char="–"/>
        <a:defRPr kumimoji="1" sz="21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2pPr>
      <a:lvl3pPr marL="791308"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3pPr>
      <a:lvl4pPr marL="1107831"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4pPr>
      <a:lvl5pPr marL="1424354"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5pPr>
      <a:lvl6pPr marL="1740877"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6pPr>
      <a:lvl7pPr marL="2057400"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7pPr>
      <a:lvl8pPr marL="2373923"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8pPr>
      <a:lvl9pPr marL="2690447"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9pPr>
    </p:bodyStyle>
    <p:otherStyle>
      <a:defPPr>
        <a:defRPr lang="ja-JP"/>
      </a:defPPr>
      <a:lvl1pPr marL="0" algn="l" defTabSz="633046" rtl="0" eaLnBrk="1" latinLnBrk="0" hangingPunct="1">
        <a:defRPr kumimoji="1" sz="1247" kern="1200">
          <a:solidFill>
            <a:schemeClr val="tx1"/>
          </a:solidFill>
          <a:latin typeface="+mn-lt"/>
          <a:ea typeface="+mn-ea"/>
          <a:cs typeface="+mn-cs"/>
        </a:defRPr>
      </a:lvl1pPr>
      <a:lvl2pPr marL="316523" algn="l" defTabSz="633046" rtl="0" eaLnBrk="1" latinLnBrk="0" hangingPunct="1">
        <a:defRPr kumimoji="1" sz="1247" kern="1200">
          <a:solidFill>
            <a:schemeClr val="tx1"/>
          </a:solidFill>
          <a:latin typeface="+mn-lt"/>
          <a:ea typeface="+mn-ea"/>
          <a:cs typeface="+mn-cs"/>
        </a:defRPr>
      </a:lvl2pPr>
      <a:lvl3pPr marL="633046" algn="l" defTabSz="633046" rtl="0" eaLnBrk="1" latinLnBrk="0" hangingPunct="1">
        <a:defRPr kumimoji="1" sz="1247" kern="1200">
          <a:solidFill>
            <a:schemeClr val="tx1"/>
          </a:solidFill>
          <a:latin typeface="+mn-lt"/>
          <a:ea typeface="+mn-ea"/>
          <a:cs typeface="+mn-cs"/>
        </a:defRPr>
      </a:lvl3pPr>
      <a:lvl4pPr marL="949570" algn="l" defTabSz="633046" rtl="0" eaLnBrk="1" latinLnBrk="0" hangingPunct="1">
        <a:defRPr kumimoji="1" sz="1247" kern="1200">
          <a:solidFill>
            <a:schemeClr val="tx1"/>
          </a:solidFill>
          <a:latin typeface="+mn-lt"/>
          <a:ea typeface="+mn-ea"/>
          <a:cs typeface="+mn-cs"/>
        </a:defRPr>
      </a:lvl4pPr>
      <a:lvl5pPr marL="1266092" algn="l" defTabSz="633046" rtl="0" eaLnBrk="1" latinLnBrk="0" hangingPunct="1">
        <a:defRPr kumimoji="1" sz="1247" kern="1200">
          <a:solidFill>
            <a:schemeClr val="tx1"/>
          </a:solidFill>
          <a:latin typeface="+mn-lt"/>
          <a:ea typeface="+mn-ea"/>
          <a:cs typeface="+mn-cs"/>
        </a:defRPr>
      </a:lvl5pPr>
      <a:lvl6pPr marL="1582616" algn="l" defTabSz="633046" rtl="0" eaLnBrk="1" latinLnBrk="0" hangingPunct="1">
        <a:defRPr kumimoji="1" sz="1247" kern="1200">
          <a:solidFill>
            <a:schemeClr val="tx1"/>
          </a:solidFill>
          <a:latin typeface="+mn-lt"/>
          <a:ea typeface="+mn-ea"/>
          <a:cs typeface="+mn-cs"/>
        </a:defRPr>
      </a:lvl6pPr>
      <a:lvl7pPr marL="1899138" algn="l" defTabSz="633046" rtl="0" eaLnBrk="1" latinLnBrk="0" hangingPunct="1">
        <a:defRPr kumimoji="1" sz="1247" kern="1200">
          <a:solidFill>
            <a:schemeClr val="tx1"/>
          </a:solidFill>
          <a:latin typeface="+mn-lt"/>
          <a:ea typeface="+mn-ea"/>
          <a:cs typeface="+mn-cs"/>
        </a:defRPr>
      </a:lvl7pPr>
      <a:lvl8pPr marL="2215661" algn="l" defTabSz="633046" rtl="0" eaLnBrk="1" latinLnBrk="0" hangingPunct="1">
        <a:defRPr kumimoji="1" sz="1247" kern="1200">
          <a:solidFill>
            <a:schemeClr val="tx1"/>
          </a:solidFill>
          <a:latin typeface="+mn-lt"/>
          <a:ea typeface="+mn-ea"/>
          <a:cs typeface="+mn-cs"/>
        </a:defRPr>
      </a:lvl8pPr>
      <a:lvl9pPr marL="2532185" algn="l" defTabSz="633046" rtl="0" eaLnBrk="1" latinLnBrk="0" hangingPunct="1">
        <a:defRPr kumimoji="1" sz="1247"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gakkohoken.jp/"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683A109F-7DC2-9364-9B26-56DAAEEEC5D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47" y="0"/>
            <a:ext cx="877598" cy="1020800"/>
          </a:xfrm>
          <a:prstGeom prst="rect">
            <a:avLst/>
          </a:prstGeom>
          <a:noFill/>
          <a:ln w="9525">
            <a:noFill/>
            <a:miter lim="800000"/>
            <a:headEnd/>
            <a:tailEnd/>
          </a:ln>
        </p:spPr>
      </p:pic>
      <p:sp>
        <p:nvSpPr>
          <p:cNvPr id="2" name="タイトル 4">
            <a:extLst>
              <a:ext uri="{FF2B5EF4-FFF2-40B4-BE49-F238E27FC236}">
                <a16:creationId xmlns:a16="http://schemas.microsoft.com/office/drawing/2014/main" id="{2433B90B-4119-13CE-3955-99D94B69E6D9}"/>
              </a:ext>
            </a:extLst>
          </p:cNvPr>
          <p:cNvSpPr txBox="1">
            <a:spLocks/>
          </p:cNvSpPr>
          <p:nvPr/>
        </p:nvSpPr>
        <p:spPr>
          <a:xfrm>
            <a:off x="628650" y="2495550"/>
            <a:ext cx="7886700" cy="18669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3600" dirty="0">
                <a:solidFill>
                  <a:schemeClr val="tx1">
                    <a:lumMod val="65000"/>
                    <a:lumOff val="35000"/>
                  </a:schemeClr>
                </a:solidFill>
                <a:latin typeface="UD デジタル 教科書体 NK-R" panose="02020400000000000000" pitchFamily="18" charset="-128"/>
                <a:ea typeface="UD デジタル 教科書体 NK-R" panose="02020400000000000000" pitchFamily="18" charset="-128"/>
              </a:rPr>
              <a:t>高等学校における</a:t>
            </a:r>
            <a:endParaRPr lang="en-US" altLang="ja-JP" sz="3600" dirty="0">
              <a:solidFill>
                <a:schemeClr val="tx1">
                  <a:lumMod val="65000"/>
                  <a:lumOff val="35000"/>
                </a:schemeClr>
              </a:solidFill>
              <a:latin typeface="UD デジタル 教科書体 NK-R" panose="02020400000000000000" pitchFamily="18" charset="-128"/>
              <a:ea typeface="UD デジタル 教科書体 NK-R" panose="02020400000000000000" pitchFamily="18" charset="-128"/>
            </a:endParaRPr>
          </a:p>
          <a:p>
            <a:pPr algn="ctr"/>
            <a:r>
              <a:rPr lang="ja-JP" altLang="en-US" sz="3600" dirty="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rPr>
              <a:t>「</a:t>
            </a:r>
            <a:r>
              <a:rPr lang="en-US" altLang="ja-JP" sz="3600" dirty="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rPr>
              <a:t>SOS</a:t>
            </a:r>
            <a:r>
              <a:rPr lang="ja-JP" altLang="en-US" sz="3600" dirty="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rPr>
              <a:t>の出し方に関する教育」を含む</a:t>
            </a:r>
            <a:endParaRPr lang="en-US" altLang="ja-JP" sz="3600" dirty="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endParaRPr>
          </a:p>
          <a:p>
            <a:pPr algn="ctr"/>
            <a:r>
              <a:rPr lang="ja-JP" altLang="en-US" sz="3600" dirty="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rPr>
              <a:t>自殺予防教育</a:t>
            </a:r>
          </a:p>
        </p:txBody>
      </p:sp>
      <p:sp>
        <p:nvSpPr>
          <p:cNvPr id="4" name="スライド番号プレースホルダー 4">
            <a:extLst>
              <a:ext uri="{FF2B5EF4-FFF2-40B4-BE49-F238E27FC236}">
                <a16:creationId xmlns:a16="http://schemas.microsoft.com/office/drawing/2014/main" id="{D67F883B-1132-0C2A-617C-39AA2C7F73EE}"/>
              </a:ext>
            </a:extLst>
          </p:cNvPr>
          <p:cNvSpPr txBox="1">
            <a:spLocks/>
          </p:cNvSpPr>
          <p:nvPr/>
        </p:nvSpPr>
        <p:spPr>
          <a:xfrm>
            <a:off x="6974904" y="6453337"/>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UD デジタル 教科書体 NK-R" panose="02020400000000000000" pitchFamily="18" charset="-128"/>
                <a:ea typeface="UD デジタル 教科書体 NK-R" panose="02020400000000000000" pitchFamily="18"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C026F011-1D1E-4A20-8193-E3E01D574FB1}" type="slidenum">
              <a:rPr kumimoji="1" lang="ja-JP" altLang="en-US" sz="900" b="0" i="0" u="none" strike="noStrike" kern="1200" cap="none" spc="0" normalizeH="0" baseline="0" noProof="0" smtClean="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0</a:t>
            </a:fld>
            <a:endParaRPr kumimoji="1" lang="ja-JP" altLang="en-US" sz="900" b="0" i="0" u="none" strike="noStrike" kern="1200" cap="none" spc="0" normalizeH="0" baseline="0" noProof="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Tree>
    <p:extLst>
      <p:ext uri="{BB962C8B-B14F-4D97-AF65-F5344CB8AC3E}">
        <p14:creationId xmlns:p14="http://schemas.microsoft.com/office/powerpoint/2010/main" val="1818901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B84B60-C427-1D90-2EC5-393713DB632D}"/>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02CB9C9F-89D0-F414-0D9F-FEA24F1B8697}"/>
              </a:ext>
            </a:extLst>
          </p:cNvPr>
          <p:cNvSpPr>
            <a:spLocks noGrp="1"/>
          </p:cNvSpPr>
          <p:nvPr>
            <p:ph type="title"/>
          </p:nvPr>
        </p:nvSpPr>
        <p:spPr/>
        <p:txBody>
          <a:bodyPr/>
          <a:lstStyle/>
          <a:p>
            <a:r>
              <a:rPr kumimoji="1" lang="ja-JP" altLang="en-US" dirty="0"/>
              <a:t>核となる授業の具体的な学習内容</a:t>
            </a:r>
          </a:p>
        </p:txBody>
      </p:sp>
      <p:sp>
        <p:nvSpPr>
          <p:cNvPr id="4" name="スライド番号プレースホルダー 3">
            <a:extLst>
              <a:ext uri="{FF2B5EF4-FFF2-40B4-BE49-F238E27FC236}">
                <a16:creationId xmlns:a16="http://schemas.microsoft.com/office/drawing/2014/main" id="{320F9A26-BABD-D93F-2BE1-8709330067B8}"/>
              </a:ext>
            </a:extLst>
          </p:cNvPr>
          <p:cNvSpPr>
            <a:spLocks noGrp="1"/>
          </p:cNvSpPr>
          <p:nvPr>
            <p:ph type="sldNum" sz="quarter" idx="12"/>
          </p:nvPr>
        </p:nvSpPr>
        <p:spPr/>
        <p:txBody>
          <a:bodyPr/>
          <a:lstStyle/>
          <a:p>
            <a:fld id="{9E2A29CB-BA86-48A6-80E1-CB8750A963B5}" type="slidenum">
              <a:rPr kumimoji="1" lang="ja-JP" altLang="en-US" smtClean="0"/>
              <a:t>1</a:t>
            </a:fld>
            <a:endParaRPr kumimoji="1" lang="ja-JP" altLang="en-US"/>
          </a:p>
        </p:txBody>
      </p:sp>
      <p:sp>
        <p:nvSpPr>
          <p:cNvPr id="7" name="コンテンツ プレースホルダー 6">
            <a:extLst>
              <a:ext uri="{FF2B5EF4-FFF2-40B4-BE49-F238E27FC236}">
                <a16:creationId xmlns:a16="http://schemas.microsoft.com/office/drawing/2014/main" id="{FD79F66C-873A-8E27-8523-B99EF51C2E68}"/>
              </a:ext>
            </a:extLst>
          </p:cNvPr>
          <p:cNvSpPr>
            <a:spLocks noGrp="1"/>
          </p:cNvSpPr>
          <p:nvPr>
            <p:ph idx="1"/>
          </p:nvPr>
        </p:nvSpPr>
        <p:spPr>
          <a:xfrm>
            <a:off x="306716" y="877196"/>
            <a:ext cx="8530567" cy="5640593"/>
          </a:xfrm>
        </p:spPr>
        <p:txBody>
          <a:bodyPr/>
          <a:lstStyle/>
          <a:p>
            <a:pPr marL="0" indent="0">
              <a:buNone/>
            </a:pPr>
            <a:r>
              <a:rPr lang="ja-JP" altLang="en-US" b="1" dirty="0"/>
              <a:t>（１）核となる授業の具体的な学習内容</a:t>
            </a:r>
            <a:endParaRPr lang="en-US" altLang="ja-JP" b="1" dirty="0"/>
          </a:p>
          <a:p>
            <a:pPr marL="553916" lvl="2" indent="0">
              <a:buNone/>
            </a:pPr>
            <a:r>
              <a:rPr lang="ja-JP" altLang="en-US" sz="2400" dirty="0"/>
              <a:t>① </a:t>
            </a:r>
            <a:r>
              <a:rPr lang="ja-JP" altLang="en-US" sz="2400" u="sng" dirty="0"/>
              <a:t>心の危機のサインを理解する</a:t>
            </a:r>
            <a:endParaRPr lang="en-US" altLang="ja-JP" sz="2400" u="sng" dirty="0"/>
          </a:p>
          <a:p>
            <a:pPr marL="553916" lvl="2" indent="0">
              <a:buNone/>
            </a:pPr>
            <a:r>
              <a:rPr lang="ja-JP" altLang="en-US" sz="2400" dirty="0"/>
              <a:t>② </a:t>
            </a:r>
            <a:r>
              <a:rPr lang="ja-JP" altLang="en-US" sz="2400" u="sng" dirty="0"/>
              <a:t>心の危機に陥った自分自身や友人への関わり方を学ぶ</a:t>
            </a:r>
            <a:endParaRPr lang="en-US" altLang="ja-JP" sz="2400" u="sng" dirty="0"/>
          </a:p>
          <a:p>
            <a:pPr marL="553916" lvl="2" indent="0">
              <a:buNone/>
            </a:pPr>
            <a:r>
              <a:rPr lang="ja-JP" altLang="en-US" sz="2400" dirty="0"/>
              <a:t>③ </a:t>
            </a:r>
            <a:r>
              <a:rPr lang="ja-JP" altLang="en-US" sz="2400" u="sng" dirty="0"/>
              <a:t>地域の援助機関を知る</a:t>
            </a:r>
            <a:endParaRPr lang="en-US" altLang="ja-JP" sz="2400" u="sng" dirty="0"/>
          </a:p>
          <a:p>
            <a:pPr marL="553916" lvl="2" indent="0">
              <a:buNone/>
            </a:pPr>
            <a:r>
              <a:rPr lang="ja-JP" altLang="en-US" sz="1800" dirty="0"/>
              <a:t>上記の内容を児童生徒の発達の段階や実態に応じて、希死念慮や自殺企図などについて触れることも考えられます。</a:t>
            </a:r>
            <a:endParaRPr lang="en-US" altLang="ja-JP" sz="1800" dirty="0"/>
          </a:p>
          <a:p>
            <a:pPr marL="0" indent="0">
              <a:buNone/>
            </a:pPr>
            <a:r>
              <a:rPr lang="en-US" altLang="ja-JP" b="1" dirty="0"/>
              <a:t>(2) </a:t>
            </a:r>
            <a:r>
              <a:rPr lang="ja-JP" altLang="en-US" b="1" dirty="0"/>
              <a:t>核となる授業の実施についての留意点</a:t>
            </a:r>
            <a:endParaRPr lang="en-US" altLang="ja-JP" b="1" dirty="0"/>
          </a:p>
          <a:p>
            <a:pPr marL="541338" indent="0">
              <a:buNone/>
            </a:pPr>
            <a:r>
              <a:rPr lang="ja-JP" altLang="en-US" sz="2000" dirty="0"/>
              <a:t>　　各教科等の特質を踏まえた上で、自殺予防教育の目標や内容との関連から効果的に実施できる教科等を決定し、学校の実情、児童生徒の実態に合わせて、組織的、計画的に取組を進めることが望まれます。 </a:t>
            </a:r>
            <a:endParaRPr lang="en-US" altLang="ja-JP" sz="2000" dirty="0"/>
          </a:p>
          <a:p>
            <a:pPr marL="717550" indent="0">
              <a:buNone/>
            </a:pPr>
            <a:r>
              <a:rPr lang="en-US" altLang="ja-JP" sz="1800" dirty="0"/>
              <a:t>【</a:t>
            </a:r>
            <a:r>
              <a:rPr lang="ja-JP" altLang="en-US" sz="1800" dirty="0"/>
              <a:t>参考</a:t>
            </a:r>
            <a:r>
              <a:rPr lang="en-US" altLang="ja-JP" sz="1800" dirty="0"/>
              <a:t>】</a:t>
            </a:r>
            <a:r>
              <a:rPr lang="ja-JP" altLang="en-US" sz="1800" b="1" u="sng" dirty="0">
                <a:solidFill>
                  <a:srgbClr val="C00000"/>
                </a:solidFill>
              </a:rPr>
              <a:t>・高等学校保健体育科の「精神疾患の予防と回復」</a:t>
            </a:r>
            <a:endParaRPr lang="en-US" altLang="ja-JP" sz="1800" b="1" u="sng" dirty="0">
              <a:solidFill>
                <a:srgbClr val="C00000"/>
              </a:solidFill>
            </a:endParaRPr>
          </a:p>
          <a:p>
            <a:pPr marL="717550" indent="0">
              <a:buNone/>
            </a:pPr>
            <a:r>
              <a:rPr lang="ja-JP" altLang="en-US" sz="1800" dirty="0"/>
              <a:t>　　　　　　 </a:t>
            </a:r>
            <a:r>
              <a:rPr lang="ja-JP" altLang="en-US" sz="1800" b="1" u="sng" dirty="0">
                <a:solidFill>
                  <a:srgbClr val="0070C0"/>
                </a:solidFill>
              </a:rPr>
              <a:t>・中学校保健体育科「欲求やストレスへの対処と心の健康」</a:t>
            </a:r>
            <a:endParaRPr lang="en-US" altLang="ja-JP" sz="1800" b="1" u="sng" dirty="0">
              <a:solidFill>
                <a:srgbClr val="0070C0"/>
              </a:solidFill>
            </a:endParaRPr>
          </a:p>
          <a:p>
            <a:pPr marL="1347788" indent="-630238">
              <a:buNone/>
            </a:pPr>
            <a:r>
              <a:rPr lang="ja-JP" altLang="en-US" sz="1800" dirty="0"/>
              <a:t>　　　　　　 </a:t>
            </a:r>
            <a:r>
              <a:rPr lang="ja-JP" altLang="en-US" sz="1800" b="1" u="sng" dirty="0">
                <a:solidFill>
                  <a:srgbClr val="0070C0"/>
                </a:solidFill>
              </a:rPr>
              <a:t>・小学校体育科保健領域の「心の健康」</a:t>
            </a:r>
            <a:endParaRPr lang="en-US" altLang="ja-JP" sz="1800" b="1" u="sng" dirty="0">
              <a:solidFill>
                <a:srgbClr val="0070C0"/>
              </a:solidFill>
            </a:endParaRPr>
          </a:p>
          <a:p>
            <a:pPr marL="1347788" indent="-630238">
              <a:buNone/>
            </a:pPr>
            <a:r>
              <a:rPr lang="ja-JP" altLang="en-US" sz="1800" dirty="0"/>
              <a:t>　　　　 　　・あるいは「総合的な学習（探究）の時間」 等</a:t>
            </a:r>
          </a:p>
        </p:txBody>
      </p:sp>
      <p:sp>
        <p:nvSpPr>
          <p:cNvPr id="3" name="テキスト ボックス 2">
            <a:extLst>
              <a:ext uri="{FF2B5EF4-FFF2-40B4-BE49-F238E27FC236}">
                <a16:creationId xmlns:a16="http://schemas.microsoft.com/office/drawing/2014/main" id="{86E0634A-11E4-DF7D-A67F-019BB48B1011}"/>
              </a:ext>
            </a:extLst>
          </p:cNvPr>
          <p:cNvSpPr txBox="1"/>
          <p:nvPr/>
        </p:nvSpPr>
        <p:spPr>
          <a:xfrm>
            <a:off x="3323303" y="6482311"/>
            <a:ext cx="5513980" cy="369332"/>
          </a:xfrm>
          <a:prstGeom prst="rect">
            <a:avLst/>
          </a:prstGeom>
          <a:noFill/>
        </p:spPr>
        <p:txBody>
          <a:bodyPr wrap="square">
            <a:spAutoFit/>
          </a:bodyPr>
          <a:lstStyle/>
          <a:p>
            <a:pPr algn="r"/>
            <a:r>
              <a:rPr lang="ja-JP" altLang="en-US" dirty="0">
                <a:solidFill>
                  <a:schemeClr val="tx1">
                    <a:lumMod val="75000"/>
                    <a:lumOff val="25000"/>
                  </a:schemeClr>
                </a:solidFill>
              </a:rPr>
              <a:t>岐阜県版</a:t>
            </a:r>
            <a:r>
              <a:rPr lang="en-US" altLang="ja-JP" dirty="0">
                <a:solidFill>
                  <a:schemeClr val="tx1">
                    <a:lumMod val="75000"/>
                    <a:lumOff val="25000"/>
                  </a:schemeClr>
                </a:solidFill>
              </a:rPr>
              <a:t>『</a:t>
            </a:r>
            <a:r>
              <a:rPr lang="ja-JP" altLang="en-US" dirty="0">
                <a:solidFill>
                  <a:schemeClr val="tx1">
                    <a:lumMod val="75000"/>
                    <a:lumOff val="25000"/>
                  </a:schemeClr>
                </a:solidFill>
              </a:rPr>
              <a:t>ＳＯＳの出し方に関する教育のガイドブック</a:t>
            </a:r>
            <a:r>
              <a:rPr lang="en-US" altLang="ja-JP" dirty="0">
                <a:solidFill>
                  <a:schemeClr val="tx1">
                    <a:lumMod val="75000"/>
                    <a:lumOff val="25000"/>
                  </a:schemeClr>
                </a:solidFill>
              </a:rPr>
              <a:t>』</a:t>
            </a:r>
            <a:r>
              <a:rPr lang="ja-JP" altLang="en-US" dirty="0">
                <a:solidFill>
                  <a:schemeClr val="tx1">
                    <a:lumMod val="75000"/>
                    <a:lumOff val="25000"/>
                  </a:schemeClr>
                </a:solidFill>
              </a:rPr>
              <a:t> </a:t>
            </a:r>
          </a:p>
        </p:txBody>
      </p:sp>
    </p:spTree>
    <p:extLst>
      <p:ext uri="{BB962C8B-B14F-4D97-AF65-F5344CB8AC3E}">
        <p14:creationId xmlns:p14="http://schemas.microsoft.com/office/powerpoint/2010/main" val="1511612463"/>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F0197E-09F7-9FCE-AC64-92FDC4D7D433}"/>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D036757D-96B8-F007-4439-F0C6AB735EEB}"/>
              </a:ext>
            </a:extLst>
          </p:cNvPr>
          <p:cNvSpPr>
            <a:spLocks noGrp="1"/>
          </p:cNvSpPr>
          <p:nvPr>
            <p:ph type="title"/>
          </p:nvPr>
        </p:nvSpPr>
        <p:spPr>
          <a:xfrm>
            <a:off x="356965" y="0"/>
            <a:ext cx="8420985" cy="990600"/>
          </a:xfrm>
        </p:spPr>
        <p:txBody>
          <a:bodyPr/>
          <a:lstStyle/>
          <a:p>
            <a:r>
              <a:rPr lang="ja-JP" altLang="en-US" sz="2400" b="1" u="heavy" dirty="0">
                <a:solidFill>
                  <a:schemeClr val="accent6">
                    <a:lumMod val="50000"/>
                  </a:schemeClr>
                </a:solidFill>
              </a:rPr>
              <a:t>高等学校保健体育の学習指導要領</a:t>
            </a:r>
            <a:r>
              <a:rPr lang="ja-JP" altLang="en-US" sz="2400" dirty="0"/>
              <a:t>での</a:t>
            </a:r>
            <a:br>
              <a:rPr lang="en-US" altLang="ja-JP" dirty="0"/>
            </a:br>
            <a:r>
              <a:rPr lang="ja-JP" altLang="en-US" sz="2800" dirty="0"/>
              <a:t>「精神疾患の予防と回復」に関する記述 </a:t>
            </a:r>
            <a:endParaRPr kumimoji="1" lang="ja-JP" altLang="en-US" dirty="0"/>
          </a:p>
        </p:txBody>
      </p:sp>
      <p:sp>
        <p:nvSpPr>
          <p:cNvPr id="11" name="テキスト ボックス 10">
            <a:extLst>
              <a:ext uri="{FF2B5EF4-FFF2-40B4-BE49-F238E27FC236}">
                <a16:creationId xmlns:a16="http://schemas.microsoft.com/office/drawing/2014/main" id="{AFCE7CE6-973F-E688-1D99-1C20D2E15023}"/>
              </a:ext>
            </a:extLst>
          </p:cNvPr>
          <p:cNvSpPr txBox="1"/>
          <p:nvPr/>
        </p:nvSpPr>
        <p:spPr>
          <a:xfrm>
            <a:off x="265812" y="1110273"/>
            <a:ext cx="8612373" cy="5343707"/>
          </a:xfrm>
          <a:prstGeom prst="rect">
            <a:avLst/>
          </a:prstGeom>
          <a:noFill/>
        </p:spPr>
        <p:txBody>
          <a:bodyPr wrap="square">
            <a:spAutoFit/>
          </a:bodyPr>
          <a:lstStyle/>
          <a:p>
            <a:pPr>
              <a:spcBef>
                <a:spcPts val="1800"/>
              </a:spcBef>
            </a:pPr>
            <a:r>
              <a:rPr kumimoji="1" lang="ja-JP" altLang="en-US" sz="2800" u="sng" dirty="0"/>
              <a:t>精神疾患の特徴</a:t>
            </a:r>
          </a:p>
          <a:p>
            <a:pPr indent="266700">
              <a:lnSpc>
                <a:spcPct val="125000"/>
              </a:lnSpc>
              <a:spcBef>
                <a:spcPts val="1800"/>
              </a:spcBef>
            </a:pPr>
            <a:r>
              <a:rPr kumimoji="1" lang="ja-JP" altLang="en-US" sz="2400" dirty="0"/>
              <a:t>精神疾患は、精神機能の基盤となる心理的、生物的、または社会的な機能の障害などが原因となり、認知、情動、行動などの不調により、精神活動が不全になった状態であることを理解できるようにする。また、</a:t>
            </a:r>
            <a:r>
              <a:rPr kumimoji="1" lang="ja-JP" altLang="en-US" sz="2400" u="sng" dirty="0">
                <a:solidFill>
                  <a:srgbClr val="C00000"/>
                </a:solidFill>
              </a:rPr>
              <a:t>うつ病、統合失調症、不安症、摂食障害などを適宜取り上げ、若年で発症する疾患が多く、誰もがかかりうること、適切な対処により回復が可能であること、疾患を持ちながらも充実した生活を送れることなどを理解できるようにする。</a:t>
            </a:r>
            <a:r>
              <a:rPr kumimoji="1" lang="ja-JP" altLang="en-US" sz="2400" dirty="0"/>
              <a:t>その際、アルコール、薬物などの物質への依存症に加えて、ギャンブル等への過剰な参加は習慣化すると嗜癖行動になる危険性があり、日常生活にも悪影響を及ぼすことに触れるようにする。</a:t>
            </a:r>
            <a:endParaRPr kumimoji="1" lang="ja-JP" altLang="en-US" sz="2000" dirty="0"/>
          </a:p>
        </p:txBody>
      </p:sp>
    </p:spTree>
    <p:extLst>
      <p:ext uri="{BB962C8B-B14F-4D97-AF65-F5344CB8AC3E}">
        <p14:creationId xmlns:p14="http://schemas.microsoft.com/office/powerpoint/2010/main" val="3268851060"/>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082409-1472-3259-63B8-863BC1571D68}"/>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65B67718-24CC-B3BA-1606-273E20D21397}"/>
              </a:ext>
            </a:extLst>
          </p:cNvPr>
          <p:cNvSpPr>
            <a:spLocks noGrp="1"/>
          </p:cNvSpPr>
          <p:nvPr>
            <p:ph type="title"/>
          </p:nvPr>
        </p:nvSpPr>
        <p:spPr>
          <a:xfrm>
            <a:off x="356965" y="0"/>
            <a:ext cx="8420985" cy="990600"/>
          </a:xfrm>
        </p:spPr>
        <p:txBody>
          <a:bodyPr/>
          <a:lstStyle/>
          <a:p>
            <a:r>
              <a:rPr lang="ja-JP" altLang="en-US" sz="2400" b="1" u="heavy" dirty="0">
                <a:solidFill>
                  <a:schemeClr val="accent6">
                    <a:lumMod val="50000"/>
                  </a:schemeClr>
                </a:solidFill>
              </a:rPr>
              <a:t>高等学校保健体育の学習指導要領</a:t>
            </a:r>
            <a:r>
              <a:rPr lang="ja-JP" altLang="en-US" sz="2400" dirty="0"/>
              <a:t>での</a:t>
            </a:r>
            <a:br>
              <a:rPr lang="en-US" altLang="ja-JP" dirty="0"/>
            </a:br>
            <a:r>
              <a:rPr lang="ja-JP" altLang="en-US" sz="2800" dirty="0"/>
              <a:t>「精神疾患の予防と回復」に関する記述 </a:t>
            </a:r>
            <a:endParaRPr kumimoji="1" lang="ja-JP" altLang="en-US" dirty="0"/>
          </a:p>
        </p:txBody>
      </p:sp>
      <p:sp>
        <p:nvSpPr>
          <p:cNvPr id="11" name="テキスト ボックス 10">
            <a:extLst>
              <a:ext uri="{FF2B5EF4-FFF2-40B4-BE49-F238E27FC236}">
                <a16:creationId xmlns:a16="http://schemas.microsoft.com/office/drawing/2014/main" id="{626A3C7A-0C37-376E-A5CC-32C6BD1AFEB4}"/>
              </a:ext>
            </a:extLst>
          </p:cNvPr>
          <p:cNvSpPr txBox="1"/>
          <p:nvPr/>
        </p:nvSpPr>
        <p:spPr>
          <a:xfrm>
            <a:off x="265812" y="938823"/>
            <a:ext cx="8612373" cy="5924699"/>
          </a:xfrm>
          <a:prstGeom prst="rect">
            <a:avLst/>
          </a:prstGeom>
          <a:noFill/>
        </p:spPr>
        <p:txBody>
          <a:bodyPr wrap="square">
            <a:spAutoFit/>
          </a:bodyPr>
          <a:lstStyle/>
          <a:p>
            <a:pPr>
              <a:spcBef>
                <a:spcPts val="1800"/>
              </a:spcBef>
            </a:pPr>
            <a:r>
              <a:rPr kumimoji="1" lang="ja-JP" altLang="en-US" sz="2800" u="sng" dirty="0"/>
              <a:t>精神疾患への対処</a:t>
            </a:r>
          </a:p>
          <a:p>
            <a:pPr indent="266700">
              <a:spcBef>
                <a:spcPts val="1800"/>
              </a:spcBef>
            </a:pPr>
            <a:r>
              <a:rPr kumimoji="1" lang="ja-JP" altLang="en-US" sz="2400" dirty="0">
                <a:solidFill>
                  <a:srgbClr val="C00000"/>
                </a:solidFill>
              </a:rPr>
              <a:t>精神疾患の予防と回復には、身体の健康と同じく、適切な運動、食事、休養及び睡眠など、調和のとれた生活を実践すること、早期に心身の不調に気が付くこと、心身に起こった反応については体ほぐしの運動などのリラクセーションの方法でストレスを緩和することなどが重要であることを理解できるようにする。</a:t>
            </a:r>
            <a:r>
              <a:rPr kumimoji="1" lang="ja-JP" altLang="en-US" sz="2400" dirty="0"/>
              <a:t>また、心身の不調時には、不安、抑うつ、焦燥、不眠などの精神活動の変化が、通常時より強く、持続的に生じること、心身の不調の早期発見と治療や支援の早期の開始によって回復可能性が高まることを理解できるようにする。その際、</a:t>
            </a:r>
            <a:r>
              <a:rPr kumimoji="1" lang="ja-JP" altLang="en-US" sz="2400" u="sng" dirty="0">
                <a:solidFill>
                  <a:srgbClr val="0070C0"/>
                </a:solidFill>
              </a:rPr>
              <a:t>自殺の背景にはうつ病をはじめとする精神疾患が存在することもあると理解し、できるだけ早期に専門家に援助を求めることが有効であることにも触れるようにする。</a:t>
            </a:r>
            <a:r>
              <a:rPr kumimoji="1" lang="ja-JP" altLang="en-US" sz="2400" dirty="0"/>
              <a:t>さらに、人々が精神疾患について正しく理解するとともに、専門家への相談や早期の治療などを受けやすい社会環境を整えることが重要であること、偏見や差別の対象ではないことなどを理解できるようにする。</a:t>
            </a:r>
            <a:endParaRPr kumimoji="1" lang="ja-JP" altLang="en-US" sz="2000" dirty="0"/>
          </a:p>
        </p:txBody>
      </p:sp>
    </p:spTree>
    <p:extLst>
      <p:ext uri="{BB962C8B-B14F-4D97-AF65-F5344CB8AC3E}">
        <p14:creationId xmlns:p14="http://schemas.microsoft.com/office/powerpoint/2010/main" val="3443270749"/>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119CFC-B0B9-A5E1-B9D8-B8DF102EB9EF}"/>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D578E849-82A8-8CDF-3586-714D12DF10FB}"/>
              </a:ext>
            </a:extLst>
          </p:cNvPr>
          <p:cNvSpPr>
            <a:spLocks noGrp="1"/>
          </p:cNvSpPr>
          <p:nvPr>
            <p:ph type="title"/>
          </p:nvPr>
        </p:nvSpPr>
        <p:spPr>
          <a:xfrm>
            <a:off x="356965" y="0"/>
            <a:ext cx="8420985" cy="990600"/>
          </a:xfrm>
        </p:spPr>
        <p:txBody>
          <a:bodyPr/>
          <a:lstStyle/>
          <a:p>
            <a:r>
              <a:rPr lang="ja-JP" altLang="en-US" sz="2400" b="1" u="heavy" dirty="0">
                <a:solidFill>
                  <a:schemeClr val="accent6">
                    <a:lumMod val="50000"/>
                  </a:schemeClr>
                </a:solidFill>
              </a:rPr>
              <a:t>高等学校保健体育の学習指導要領</a:t>
            </a:r>
            <a:r>
              <a:rPr lang="ja-JP" altLang="en-US" sz="2400" dirty="0"/>
              <a:t>での</a:t>
            </a:r>
            <a:br>
              <a:rPr lang="en-US" altLang="ja-JP" dirty="0"/>
            </a:br>
            <a:r>
              <a:rPr lang="ja-JP" altLang="en-US" sz="2800" dirty="0"/>
              <a:t>「精神疾患の予防と回復」に関する記述 </a:t>
            </a:r>
            <a:endParaRPr kumimoji="1" lang="ja-JP" altLang="en-US" dirty="0"/>
          </a:p>
        </p:txBody>
      </p:sp>
      <p:sp>
        <p:nvSpPr>
          <p:cNvPr id="11" name="テキスト ボックス 10">
            <a:extLst>
              <a:ext uri="{FF2B5EF4-FFF2-40B4-BE49-F238E27FC236}">
                <a16:creationId xmlns:a16="http://schemas.microsoft.com/office/drawing/2014/main" id="{6179F1EE-D792-2507-8BE9-043567D7C435}"/>
              </a:ext>
            </a:extLst>
          </p:cNvPr>
          <p:cNvSpPr txBox="1"/>
          <p:nvPr/>
        </p:nvSpPr>
        <p:spPr>
          <a:xfrm>
            <a:off x="265812" y="1034073"/>
            <a:ext cx="8612373" cy="1911998"/>
          </a:xfrm>
          <a:prstGeom prst="rect">
            <a:avLst/>
          </a:prstGeom>
          <a:noFill/>
        </p:spPr>
        <p:txBody>
          <a:bodyPr wrap="square">
            <a:spAutoFit/>
          </a:bodyPr>
          <a:lstStyle/>
          <a:p>
            <a:pPr indent="266700">
              <a:lnSpc>
                <a:spcPct val="125000"/>
              </a:lnSpc>
              <a:spcBef>
                <a:spcPts val="1800"/>
              </a:spcBef>
            </a:pPr>
            <a:r>
              <a:rPr kumimoji="1" lang="ja-JP" altLang="en-US" sz="2400" dirty="0">
                <a:solidFill>
                  <a:schemeClr val="tx1">
                    <a:lumMod val="75000"/>
                    <a:lumOff val="25000"/>
                  </a:schemeClr>
                </a:solidFill>
              </a:rPr>
              <a:t>生徒が、これらの知識を誤解なく正しく習得するためには、まずは</a:t>
            </a:r>
            <a:r>
              <a:rPr kumimoji="1" lang="ja-JP" altLang="en-US" sz="2400" u="sng" dirty="0">
                <a:solidFill>
                  <a:srgbClr val="C00000"/>
                </a:solidFill>
              </a:rPr>
              <a:t>授業の実施者である先生が、精神疾患の予防と回復について正しく理解しておく必要があります。</a:t>
            </a:r>
            <a:r>
              <a:rPr kumimoji="1" lang="ja-JP" altLang="en-US" sz="2400" dirty="0">
                <a:solidFill>
                  <a:schemeClr val="tx1">
                    <a:lumMod val="75000"/>
                    <a:lumOff val="25000"/>
                  </a:schemeClr>
                </a:solidFill>
              </a:rPr>
              <a:t>もちろん、</a:t>
            </a:r>
            <a:r>
              <a:rPr kumimoji="1" lang="ja-JP" altLang="en-US" sz="2400" u="sng" dirty="0">
                <a:solidFill>
                  <a:srgbClr val="0070C0"/>
                </a:solidFill>
              </a:rPr>
              <a:t>精神医療の専門家と同程度の知識を習得する必要はありません。</a:t>
            </a:r>
            <a:endParaRPr kumimoji="1" lang="ja-JP" altLang="en-US" sz="2000" u="sng" dirty="0">
              <a:solidFill>
                <a:srgbClr val="0070C0"/>
              </a:solidFill>
            </a:endParaRPr>
          </a:p>
        </p:txBody>
      </p:sp>
      <p:sp>
        <p:nvSpPr>
          <p:cNvPr id="4" name="テキスト ボックス 3">
            <a:extLst>
              <a:ext uri="{FF2B5EF4-FFF2-40B4-BE49-F238E27FC236}">
                <a16:creationId xmlns:a16="http://schemas.microsoft.com/office/drawing/2014/main" id="{59F66D07-D502-444C-09E8-E6AD44D34427}"/>
              </a:ext>
            </a:extLst>
          </p:cNvPr>
          <p:cNvSpPr txBox="1"/>
          <p:nvPr/>
        </p:nvSpPr>
        <p:spPr>
          <a:xfrm>
            <a:off x="481453" y="3260396"/>
            <a:ext cx="8396732" cy="2531975"/>
          </a:xfrm>
          <a:prstGeom prst="rect">
            <a:avLst/>
          </a:prstGeom>
          <a:solidFill>
            <a:srgbClr val="FFFFCC"/>
          </a:solidFill>
        </p:spPr>
        <p:txBody>
          <a:bodyPr wrap="square">
            <a:spAutoFit/>
          </a:bodyPr>
          <a:lstStyle/>
          <a:p>
            <a:pPr>
              <a:lnSpc>
                <a:spcPct val="125000"/>
              </a:lnSpc>
            </a:pPr>
            <a:r>
              <a:rPr lang="ja-JP" altLang="en-US" sz="2400" dirty="0">
                <a:latin typeface="+mn-ea"/>
              </a:rPr>
              <a:t>＜授業者に求めたい「精神疾患の予防と回復」に関する知識 ＞</a:t>
            </a:r>
            <a:endParaRPr lang="en-US" altLang="ja-JP" sz="2400" dirty="0">
              <a:latin typeface="+mn-ea"/>
            </a:endParaRPr>
          </a:p>
          <a:p>
            <a:pPr>
              <a:lnSpc>
                <a:spcPct val="125000"/>
              </a:lnSpc>
            </a:pPr>
            <a:r>
              <a:rPr lang="ja-JP" altLang="en-US" sz="2400" dirty="0">
                <a:latin typeface="+mn-ea"/>
              </a:rPr>
              <a:t>精神疾患は</a:t>
            </a:r>
            <a:r>
              <a:rPr lang="en-US" altLang="ja-JP" sz="2400" dirty="0">
                <a:latin typeface="+mn-ea"/>
              </a:rPr>
              <a:t>...</a:t>
            </a:r>
          </a:p>
          <a:p>
            <a:pPr marL="342900" indent="-342900">
              <a:lnSpc>
                <a:spcPct val="125000"/>
              </a:lnSpc>
              <a:buFont typeface="Arial" panose="020B0604020202020204" pitchFamily="34" charset="0"/>
              <a:buChar char="•"/>
            </a:pPr>
            <a:r>
              <a:rPr lang="ja-JP" altLang="en-US" sz="2000" dirty="0">
                <a:latin typeface="+mn-ea"/>
              </a:rPr>
              <a:t>誰でもかかる可能性があり、思春期を含む若年で起こりやすいこと </a:t>
            </a:r>
            <a:endParaRPr lang="en-US" altLang="ja-JP" sz="2000" dirty="0">
              <a:latin typeface="+mn-ea"/>
            </a:endParaRPr>
          </a:p>
          <a:p>
            <a:pPr marL="342900" indent="-342900">
              <a:lnSpc>
                <a:spcPct val="125000"/>
              </a:lnSpc>
              <a:buFont typeface="Arial" panose="020B0604020202020204" pitchFamily="34" charset="0"/>
              <a:buChar char="•"/>
            </a:pPr>
            <a:r>
              <a:rPr lang="ja-JP" altLang="en-US" sz="2000" dirty="0">
                <a:latin typeface="+mn-ea"/>
              </a:rPr>
              <a:t>身体の病気と同じように早期発見と早期治療が回復可能性を高めること </a:t>
            </a:r>
            <a:endParaRPr lang="en-US" altLang="ja-JP" sz="2000" dirty="0">
              <a:latin typeface="+mn-ea"/>
            </a:endParaRPr>
          </a:p>
          <a:p>
            <a:pPr marL="342900" indent="-342900">
              <a:lnSpc>
                <a:spcPct val="125000"/>
              </a:lnSpc>
              <a:buFont typeface="Arial" panose="020B0604020202020204" pitchFamily="34" charset="0"/>
              <a:buChar char="•"/>
            </a:pPr>
            <a:r>
              <a:rPr lang="ja-JP" altLang="en-US" sz="2000" dirty="0">
                <a:latin typeface="+mn-ea"/>
              </a:rPr>
              <a:t>専門家への相談や早期治療を受けやすい社会環境を整えることが重要であること</a:t>
            </a:r>
          </a:p>
        </p:txBody>
      </p:sp>
      <p:sp>
        <p:nvSpPr>
          <p:cNvPr id="6" name="テキスト ボックス 5">
            <a:extLst>
              <a:ext uri="{FF2B5EF4-FFF2-40B4-BE49-F238E27FC236}">
                <a16:creationId xmlns:a16="http://schemas.microsoft.com/office/drawing/2014/main" id="{3DC7B117-6714-E2F3-9271-6379C7E63EB7}"/>
              </a:ext>
            </a:extLst>
          </p:cNvPr>
          <p:cNvSpPr txBox="1"/>
          <p:nvPr/>
        </p:nvSpPr>
        <p:spPr>
          <a:xfrm>
            <a:off x="1361186" y="5823927"/>
            <a:ext cx="7640823" cy="923330"/>
          </a:xfrm>
          <a:prstGeom prst="rect">
            <a:avLst/>
          </a:prstGeom>
          <a:noFill/>
        </p:spPr>
        <p:txBody>
          <a:bodyPr wrap="square">
            <a:spAutoFit/>
          </a:bodyPr>
          <a:lstStyle/>
          <a:p>
            <a:r>
              <a:rPr lang="ja-JP" altLang="en-US" dirty="0"/>
              <a:t>日本医療研究開発機構</a:t>
            </a:r>
            <a:r>
              <a:rPr lang="en-US" altLang="ja-JP" dirty="0"/>
              <a:t>(AMED)</a:t>
            </a:r>
            <a:r>
              <a:rPr lang="ja-JP" altLang="en-US" dirty="0"/>
              <a:t>障害者対策総合委託事業「児童・思春期における心の健康発 達・成長支援に関する研究」班 </a:t>
            </a:r>
            <a:endParaRPr lang="en-US" altLang="ja-JP" dirty="0"/>
          </a:p>
          <a:p>
            <a:r>
              <a:rPr lang="ja-JP" altLang="en-US" dirty="0"/>
              <a:t>研究開発代表者：水野雅文（東邦大学）</a:t>
            </a:r>
          </a:p>
        </p:txBody>
      </p:sp>
    </p:spTree>
    <p:extLst>
      <p:ext uri="{BB962C8B-B14F-4D97-AF65-F5344CB8AC3E}">
        <p14:creationId xmlns:p14="http://schemas.microsoft.com/office/powerpoint/2010/main" val="1764430727"/>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F83AA0-F449-EC7E-F114-A35087DD5BD9}"/>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EE3556F8-83F6-9560-7287-7BE6812AB050}"/>
              </a:ext>
            </a:extLst>
          </p:cNvPr>
          <p:cNvSpPr>
            <a:spLocks noGrp="1"/>
          </p:cNvSpPr>
          <p:nvPr>
            <p:ph type="title"/>
          </p:nvPr>
        </p:nvSpPr>
        <p:spPr>
          <a:xfrm>
            <a:off x="361507" y="250516"/>
            <a:ext cx="8420985" cy="469232"/>
          </a:xfrm>
        </p:spPr>
        <p:txBody>
          <a:bodyPr/>
          <a:lstStyle/>
          <a:p>
            <a:r>
              <a:rPr lang="ja-JP" altLang="en-US" sz="2800" dirty="0"/>
              <a:t>「精神疾患の予防と回復」単元計画</a:t>
            </a:r>
            <a:r>
              <a:rPr lang="en-US" altLang="ja-JP" sz="2800" dirty="0"/>
              <a:t>_</a:t>
            </a:r>
            <a:r>
              <a:rPr lang="ja-JP" altLang="en-US" sz="2800" dirty="0"/>
              <a:t>例 </a:t>
            </a:r>
            <a:endParaRPr kumimoji="1" lang="ja-JP" altLang="en-US" dirty="0"/>
          </a:p>
        </p:txBody>
      </p:sp>
      <p:graphicFrame>
        <p:nvGraphicFramePr>
          <p:cNvPr id="12" name="表 11">
            <a:extLst>
              <a:ext uri="{FF2B5EF4-FFF2-40B4-BE49-F238E27FC236}">
                <a16:creationId xmlns:a16="http://schemas.microsoft.com/office/drawing/2014/main" id="{78986850-416A-8137-EFBC-FEC7569AE567}"/>
              </a:ext>
            </a:extLst>
          </p:cNvPr>
          <p:cNvGraphicFramePr>
            <a:graphicFrameLocks noGrp="1"/>
          </p:cNvGraphicFramePr>
          <p:nvPr/>
        </p:nvGraphicFramePr>
        <p:xfrm>
          <a:off x="342156" y="1343391"/>
          <a:ext cx="8459688" cy="4577080"/>
        </p:xfrm>
        <a:graphic>
          <a:graphicData uri="http://schemas.openxmlformats.org/drawingml/2006/table">
            <a:tbl>
              <a:tblPr firstRow="1" bandRow="1">
                <a:tableStyleId>{5940675A-B579-460E-94D1-54222C63F5DA}</a:tableStyleId>
              </a:tblPr>
              <a:tblGrid>
                <a:gridCol w="354330">
                  <a:extLst>
                    <a:ext uri="{9D8B030D-6E8A-4147-A177-3AD203B41FA5}">
                      <a16:colId xmlns:a16="http://schemas.microsoft.com/office/drawing/2014/main" val="2778142220"/>
                    </a:ext>
                  </a:extLst>
                </a:gridCol>
                <a:gridCol w="5730424">
                  <a:extLst>
                    <a:ext uri="{9D8B030D-6E8A-4147-A177-3AD203B41FA5}">
                      <a16:colId xmlns:a16="http://schemas.microsoft.com/office/drawing/2014/main" val="3507326521"/>
                    </a:ext>
                  </a:extLst>
                </a:gridCol>
                <a:gridCol w="414655">
                  <a:extLst>
                    <a:ext uri="{9D8B030D-6E8A-4147-A177-3AD203B41FA5}">
                      <a16:colId xmlns:a16="http://schemas.microsoft.com/office/drawing/2014/main" val="468770336"/>
                    </a:ext>
                  </a:extLst>
                </a:gridCol>
                <a:gridCol w="414655">
                  <a:extLst>
                    <a:ext uri="{9D8B030D-6E8A-4147-A177-3AD203B41FA5}">
                      <a16:colId xmlns:a16="http://schemas.microsoft.com/office/drawing/2014/main" val="1877735031"/>
                    </a:ext>
                  </a:extLst>
                </a:gridCol>
                <a:gridCol w="414655">
                  <a:extLst>
                    <a:ext uri="{9D8B030D-6E8A-4147-A177-3AD203B41FA5}">
                      <a16:colId xmlns:a16="http://schemas.microsoft.com/office/drawing/2014/main" val="1583758791"/>
                    </a:ext>
                  </a:extLst>
                </a:gridCol>
                <a:gridCol w="1130969">
                  <a:extLst>
                    <a:ext uri="{9D8B030D-6E8A-4147-A177-3AD203B41FA5}">
                      <a16:colId xmlns:a16="http://schemas.microsoft.com/office/drawing/2014/main" val="3741665739"/>
                    </a:ext>
                  </a:extLst>
                </a:gridCol>
              </a:tblGrid>
              <a:tr h="370840">
                <a:tc>
                  <a:txBody>
                    <a:bodyPr/>
                    <a:lstStyle/>
                    <a:p>
                      <a:pPr algn="ctr"/>
                      <a:endParaRPr kumimoji="1" lang="ja-JP" altLang="en-US" sz="1400" dirty="0">
                        <a:latin typeface="+mn-ea"/>
                        <a:ea typeface="+mn-ea"/>
                      </a:endParaRPr>
                    </a:p>
                  </a:txBody>
                  <a:tcPr anchor="ctr"/>
                </a:tc>
                <a:tc>
                  <a:txBody>
                    <a:bodyPr/>
                    <a:lstStyle/>
                    <a:p>
                      <a:pPr algn="ctr"/>
                      <a:r>
                        <a:rPr kumimoji="1" lang="ja-JP" altLang="en-US" sz="1400" dirty="0">
                          <a:latin typeface="+mn-ea"/>
                          <a:ea typeface="+mn-ea"/>
                        </a:rPr>
                        <a:t>主な学習内容・学習活動 </a:t>
                      </a:r>
                    </a:p>
                  </a:txBody>
                  <a:tcPr anchor="ctr"/>
                </a:tc>
                <a:tc>
                  <a:txBody>
                    <a:bodyPr/>
                    <a:lstStyle/>
                    <a:p>
                      <a:pPr algn="ctr"/>
                      <a:r>
                        <a:rPr kumimoji="1" lang="ja-JP" altLang="en-US" sz="1400" dirty="0">
                          <a:latin typeface="+mn-ea"/>
                          <a:ea typeface="+mn-ea"/>
                        </a:rPr>
                        <a:t>知</a:t>
                      </a:r>
                    </a:p>
                  </a:txBody>
                  <a:tcPr anchor="ctr"/>
                </a:tc>
                <a:tc>
                  <a:txBody>
                    <a:bodyPr/>
                    <a:lstStyle/>
                    <a:p>
                      <a:pPr algn="ctr"/>
                      <a:r>
                        <a:rPr kumimoji="1" lang="ja-JP" altLang="en-US" sz="1400" dirty="0">
                          <a:latin typeface="+mn-ea"/>
                          <a:ea typeface="+mn-ea"/>
                        </a:rPr>
                        <a:t>思</a:t>
                      </a:r>
                    </a:p>
                  </a:txBody>
                  <a:tcPr anchor="ctr"/>
                </a:tc>
                <a:tc>
                  <a:txBody>
                    <a:bodyPr/>
                    <a:lstStyle/>
                    <a:p>
                      <a:pPr algn="ctr"/>
                      <a:r>
                        <a:rPr kumimoji="1" lang="ja-JP" altLang="en-US" sz="1400" dirty="0">
                          <a:latin typeface="+mn-ea"/>
                          <a:ea typeface="+mn-ea"/>
                        </a:rPr>
                        <a:t>態</a:t>
                      </a:r>
                    </a:p>
                  </a:txBody>
                  <a:tcPr anchor="ctr"/>
                </a:tc>
                <a:tc>
                  <a:txBody>
                    <a:bodyPr/>
                    <a:lstStyle/>
                    <a:p>
                      <a:pPr algn="ctr"/>
                      <a:r>
                        <a:rPr kumimoji="1" lang="ja-JP" altLang="en-US" sz="1400" dirty="0">
                          <a:latin typeface="+mn-ea"/>
                          <a:ea typeface="+mn-ea"/>
                        </a:rPr>
                        <a:t>評価方法</a:t>
                      </a:r>
                    </a:p>
                  </a:txBody>
                  <a:tcPr anchor="ctr"/>
                </a:tc>
                <a:extLst>
                  <a:ext uri="{0D108BD9-81ED-4DB2-BD59-A6C34878D82A}">
                    <a16:rowId xmlns:a16="http://schemas.microsoft.com/office/drawing/2014/main" val="779674440"/>
                  </a:ext>
                </a:extLst>
              </a:tr>
              <a:tr h="370840">
                <a:tc>
                  <a:txBody>
                    <a:bodyPr/>
                    <a:lstStyle/>
                    <a:p>
                      <a:pPr algn="ctr"/>
                      <a:r>
                        <a:rPr kumimoji="1" lang="ja-JP" altLang="en-US" sz="1400" dirty="0">
                          <a:latin typeface="+mn-ea"/>
                          <a:ea typeface="+mn-ea"/>
                        </a:rPr>
                        <a:t>１</a:t>
                      </a:r>
                    </a:p>
                  </a:txBody>
                  <a:tcPr anchor="ctr"/>
                </a:tc>
                <a:tc>
                  <a:txBody>
                    <a:bodyPr/>
                    <a:lstStyle/>
                    <a:p>
                      <a:pPr marL="179388" indent="-179388"/>
                      <a:r>
                        <a:rPr kumimoji="1" lang="ja-JP" altLang="en-US" sz="1400" dirty="0">
                          <a:latin typeface="+mn-ea"/>
                          <a:ea typeface="+mn-ea"/>
                        </a:rPr>
                        <a:t>○精神疾患は，精神機能の基盤となる心理的，生物的，または社会的な機能の障害などが原因となり，認知，情動，行動などの不調により，精神活動が不全になった状態であることを理解する。</a:t>
                      </a:r>
                    </a:p>
                  </a:txBody>
                  <a:tcPr/>
                </a:tc>
                <a:tc>
                  <a:txBody>
                    <a:bodyPr/>
                    <a:lstStyle/>
                    <a:p>
                      <a:pPr algn="ctr"/>
                      <a:r>
                        <a:rPr kumimoji="1" lang="ja-JP" altLang="en-US" sz="1400" dirty="0">
                          <a:latin typeface="+mn-ea"/>
                          <a:ea typeface="+mn-ea"/>
                        </a:rPr>
                        <a:t>①</a:t>
                      </a: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latin typeface="+mn-ea"/>
                        <a:ea typeface="+mn-ea"/>
                      </a:endParaRPr>
                    </a:p>
                  </a:txBody>
                  <a:tcPr anchor="ctr"/>
                </a:tc>
                <a:tc>
                  <a:txBody>
                    <a:bodyPr/>
                    <a:lstStyle/>
                    <a:p>
                      <a:r>
                        <a:rPr kumimoji="1" lang="ja-JP" altLang="en-US" sz="1400" dirty="0">
                          <a:latin typeface="+mn-ea"/>
                          <a:ea typeface="+mn-ea"/>
                        </a:rPr>
                        <a:t>観察</a:t>
                      </a:r>
                      <a:endParaRPr kumimoji="1" lang="en-US" altLang="ja-JP" sz="1400" dirty="0">
                        <a:latin typeface="+mn-ea"/>
                        <a:ea typeface="+mn-ea"/>
                      </a:endParaRPr>
                    </a:p>
                    <a:p>
                      <a:r>
                        <a:rPr kumimoji="1" lang="ja-JP" altLang="en-US" sz="1400" dirty="0">
                          <a:latin typeface="+mn-ea"/>
                          <a:ea typeface="+mn-ea"/>
                        </a:rPr>
                        <a:t>ワークシート</a:t>
                      </a:r>
                    </a:p>
                  </a:txBody>
                  <a:tcPr anchor="ctr"/>
                </a:tc>
                <a:extLst>
                  <a:ext uri="{0D108BD9-81ED-4DB2-BD59-A6C34878D82A}">
                    <a16:rowId xmlns:a16="http://schemas.microsoft.com/office/drawing/2014/main" val="2440768566"/>
                  </a:ext>
                </a:extLst>
              </a:tr>
              <a:tr h="370840">
                <a:tc>
                  <a:txBody>
                    <a:bodyPr/>
                    <a:lstStyle/>
                    <a:p>
                      <a:pPr algn="ctr"/>
                      <a:r>
                        <a:rPr kumimoji="1" lang="ja-JP" altLang="en-US" sz="1400" dirty="0">
                          <a:latin typeface="+mn-ea"/>
                          <a:ea typeface="+mn-ea"/>
                        </a:rPr>
                        <a:t>２</a:t>
                      </a:r>
                    </a:p>
                  </a:txBody>
                  <a:tcPr anchor="ctr"/>
                </a:tc>
                <a:tc>
                  <a:txBody>
                    <a:bodyPr/>
                    <a:lstStyle/>
                    <a:p>
                      <a:pPr marL="179388" indent="-179388"/>
                      <a:r>
                        <a:rPr kumimoji="1" lang="ja-JP" altLang="en-US" sz="1400" dirty="0">
                          <a:latin typeface="+mn-ea"/>
                          <a:ea typeface="+mn-ea"/>
                        </a:rPr>
                        <a:t>○精神疾患と予防における事象や情報などについて，健康に関わる原則や概念を基に整理したり，個人及び社会生活と関連付けたりして，自他や社会の課題を考える。</a:t>
                      </a:r>
                    </a:p>
                  </a:txBody>
                  <a:tcPr/>
                </a:tc>
                <a:tc>
                  <a:txBody>
                    <a:bodyPr/>
                    <a:lstStyle/>
                    <a:p>
                      <a:pPr algn="ctr"/>
                      <a:endParaRPr kumimoji="1" lang="ja-JP" altLang="en-US" sz="1400">
                        <a:latin typeface="+mn-ea"/>
                        <a:ea typeface="+mn-ea"/>
                      </a:endParaRPr>
                    </a:p>
                  </a:txBody>
                  <a:tcPr anchor="ctr"/>
                </a:tc>
                <a:tc>
                  <a:txBody>
                    <a:bodyPr/>
                    <a:lstStyle/>
                    <a:p>
                      <a:pPr algn="ctr"/>
                      <a:r>
                        <a:rPr kumimoji="1" lang="ja-JP" altLang="en-US" sz="1400" dirty="0">
                          <a:latin typeface="+mn-ea"/>
                          <a:ea typeface="+mn-ea"/>
                        </a:rPr>
                        <a:t>①</a:t>
                      </a:r>
                    </a:p>
                  </a:txBody>
                  <a:tcPr anchor="ctr"/>
                </a:tc>
                <a:tc>
                  <a:txBody>
                    <a:bodyPr/>
                    <a:lstStyle/>
                    <a:p>
                      <a:pPr algn="ctr"/>
                      <a:endParaRPr kumimoji="1" lang="ja-JP" altLang="en-US" sz="1400" dirty="0">
                        <a:latin typeface="+mn-ea"/>
                        <a:ea typeface="+mn-ea"/>
                      </a:endParaRPr>
                    </a:p>
                  </a:txBody>
                  <a:tcPr anchor="ctr"/>
                </a:tc>
                <a:tc>
                  <a:txBody>
                    <a:bodyPr/>
                    <a:lstStyle/>
                    <a:p>
                      <a:r>
                        <a:rPr kumimoji="1" lang="ja-JP" altLang="en-US" sz="1400" dirty="0">
                          <a:latin typeface="+mn-ea"/>
                          <a:ea typeface="+mn-ea"/>
                        </a:rPr>
                        <a:t>観察</a:t>
                      </a:r>
                      <a:endParaRPr kumimoji="1" lang="en-US" altLang="ja-JP" sz="1400" dirty="0">
                        <a:latin typeface="+mn-ea"/>
                        <a:ea typeface="+mn-ea"/>
                      </a:endParaRPr>
                    </a:p>
                    <a:p>
                      <a:r>
                        <a:rPr kumimoji="1" lang="ja-JP" altLang="en-US" sz="1400" dirty="0">
                          <a:latin typeface="+mn-ea"/>
                          <a:ea typeface="+mn-ea"/>
                        </a:rPr>
                        <a:t>ワークシート</a:t>
                      </a:r>
                    </a:p>
                  </a:txBody>
                  <a:tcPr anchor="ctr"/>
                </a:tc>
                <a:extLst>
                  <a:ext uri="{0D108BD9-81ED-4DB2-BD59-A6C34878D82A}">
                    <a16:rowId xmlns:a16="http://schemas.microsoft.com/office/drawing/2014/main" val="4159812878"/>
                  </a:ext>
                </a:extLst>
              </a:tr>
              <a:tr h="370840">
                <a:tc>
                  <a:txBody>
                    <a:bodyPr/>
                    <a:lstStyle/>
                    <a:p>
                      <a:pPr algn="ctr"/>
                      <a:r>
                        <a:rPr kumimoji="1" lang="ja-JP" altLang="en-US" sz="1400" dirty="0">
                          <a:latin typeface="+mn-ea"/>
                          <a:ea typeface="+mn-ea"/>
                        </a:rPr>
                        <a:t>３</a:t>
                      </a:r>
                    </a:p>
                  </a:txBody>
                  <a:tcPr anchor="ctr"/>
                </a:tc>
                <a:tc>
                  <a:txBody>
                    <a:bodyPr/>
                    <a:lstStyle/>
                    <a:p>
                      <a:pPr marL="179388" indent="-179388"/>
                      <a:r>
                        <a:rPr kumimoji="1" lang="ja-JP" altLang="en-US" sz="1400" dirty="0">
                          <a:latin typeface="+mn-ea"/>
                          <a:ea typeface="+mn-ea"/>
                        </a:rPr>
                        <a:t>○精神疾患の予防と回復には，調和のとれた生活を実践すること，早期に心身の不調に気付くこと，リラクセーションの方法でストレスを緩和することなどが重要であること。また，心身の不調の早期発見と治療や支援の早期の開始によって回復可能性が高まること，できるだけ早期に専門家に援助を求めることが有効であることを理解する。</a:t>
                      </a:r>
                    </a:p>
                  </a:txBody>
                  <a:tcPr/>
                </a:tc>
                <a:tc>
                  <a:txBody>
                    <a:bodyPr/>
                    <a:lstStyle/>
                    <a:p>
                      <a:pPr algn="ctr"/>
                      <a:r>
                        <a:rPr kumimoji="1" lang="ja-JP" altLang="en-US" sz="1400" dirty="0">
                          <a:latin typeface="+mn-ea"/>
                          <a:ea typeface="+mn-ea"/>
                        </a:rPr>
                        <a:t>②</a:t>
                      </a: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latin typeface="+mn-ea"/>
                        <a:ea typeface="+mn-ea"/>
                      </a:endParaRPr>
                    </a:p>
                  </a:txBody>
                  <a:tcPr anchor="ctr"/>
                </a:tc>
                <a:tc>
                  <a:txBody>
                    <a:bodyPr/>
                    <a:lstStyle/>
                    <a:p>
                      <a:r>
                        <a:rPr kumimoji="1" lang="ja-JP" altLang="en-US" sz="1400" dirty="0">
                          <a:latin typeface="+mn-ea"/>
                          <a:ea typeface="+mn-ea"/>
                        </a:rPr>
                        <a:t>観察</a:t>
                      </a:r>
                      <a:endParaRPr kumimoji="1" lang="en-US" altLang="ja-JP" sz="1400" dirty="0">
                        <a:latin typeface="+mn-ea"/>
                        <a:ea typeface="+mn-ea"/>
                      </a:endParaRPr>
                    </a:p>
                    <a:p>
                      <a:r>
                        <a:rPr kumimoji="1" lang="ja-JP" altLang="en-US" sz="1400" dirty="0">
                          <a:latin typeface="+mn-ea"/>
                          <a:ea typeface="+mn-ea"/>
                        </a:rPr>
                        <a:t>ワークシート</a:t>
                      </a:r>
                    </a:p>
                  </a:txBody>
                  <a:tcPr anchor="ctr"/>
                </a:tc>
                <a:extLst>
                  <a:ext uri="{0D108BD9-81ED-4DB2-BD59-A6C34878D82A}">
                    <a16:rowId xmlns:a16="http://schemas.microsoft.com/office/drawing/2014/main" val="3183469700"/>
                  </a:ext>
                </a:extLst>
              </a:tr>
              <a:tr h="370840">
                <a:tc>
                  <a:txBody>
                    <a:bodyPr/>
                    <a:lstStyle/>
                    <a:p>
                      <a:pPr algn="ctr"/>
                      <a:r>
                        <a:rPr kumimoji="1" lang="ja-JP" altLang="en-US" sz="1400" dirty="0">
                          <a:latin typeface="+mn-ea"/>
                          <a:ea typeface="+mn-ea"/>
                        </a:rPr>
                        <a:t>④</a:t>
                      </a:r>
                    </a:p>
                  </a:txBody>
                  <a:tcPr anchor="ctr"/>
                </a:tc>
                <a:tc>
                  <a:txBody>
                    <a:bodyPr/>
                    <a:lstStyle/>
                    <a:p>
                      <a:pPr marL="179388" indent="-179388"/>
                      <a:r>
                        <a:rPr kumimoji="1" lang="ja-JP" altLang="en-US" sz="1400" dirty="0">
                          <a:latin typeface="+mn-ea"/>
                          <a:ea typeface="+mn-ea"/>
                        </a:rPr>
                        <a:t>○精神疾患について正しく理解し，専門家への相談や早期の治療などを受けやすい社会環境を整えることが重要であること，偏見や差別の対象ではないことを理解する。 </a:t>
                      </a:r>
                      <a:endParaRPr kumimoji="1" lang="en-US" altLang="ja-JP" sz="1400" dirty="0">
                        <a:latin typeface="+mn-ea"/>
                        <a:ea typeface="+mn-ea"/>
                      </a:endParaRPr>
                    </a:p>
                    <a:p>
                      <a:pPr marL="179388" indent="-179388"/>
                      <a:r>
                        <a:rPr kumimoji="1" lang="ja-JP" altLang="en-US" sz="1400" dirty="0">
                          <a:latin typeface="+mn-ea"/>
                          <a:ea typeface="+mn-ea"/>
                        </a:rPr>
                        <a:t>○精神疾患の予防と回復について，習得した知識を基に，心身の健康を保ち，不調に早く気付くために必要な個人の取組，専門家への相談や早期の治療などを受けやすい社会環境を整えるための対策を整理して他者に伝える。</a:t>
                      </a:r>
                    </a:p>
                  </a:txBody>
                  <a:tcPr/>
                </a:tc>
                <a:tc>
                  <a:txBody>
                    <a:bodyPr/>
                    <a:lstStyle/>
                    <a:p>
                      <a:pPr algn="ctr"/>
                      <a:r>
                        <a:rPr kumimoji="1" lang="ja-JP" altLang="en-US" sz="1400" dirty="0">
                          <a:latin typeface="+mn-ea"/>
                          <a:ea typeface="+mn-ea"/>
                        </a:rPr>
                        <a:t>③</a:t>
                      </a:r>
                    </a:p>
                  </a:txBody>
                  <a:tcPr anchor="ctr"/>
                </a:tc>
                <a:tc>
                  <a:txBody>
                    <a:bodyPr/>
                    <a:lstStyle/>
                    <a:p>
                      <a:pPr algn="ctr"/>
                      <a:r>
                        <a:rPr kumimoji="1" lang="ja-JP" altLang="en-US" sz="1400" dirty="0">
                          <a:latin typeface="+mn-ea"/>
                          <a:ea typeface="+mn-ea"/>
                        </a:rPr>
                        <a:t>②</a:t>
                      </a:r>
                    </a:p>
                  </a:txBody>
                  <a:tcPr anchor="ctr"/>
                </a:tc>
                <a:tc>
                  <a:txBody>
                    <a:bodyPr/>
                    <a:lstStyle/>
                    <a:p>
                      <a:pPr algn="ctr"/>
                      <a:r>
                        <a:rPr kumimoji="1" lang="ja-JP" altLang="en-US" sz="1400" dirty="0">
                          <a:latin typeface="+mn-ea"/>
                          <a:ea typeface="+mn-ea"/>
                        </a:rPr>
                        <a:t>①</a:t>
                      </a:r>
                    </a:p>
                  </a:txBody>
                  <a:tcPr anchor="ctr"/>
                </a:tc>
                <a:tc>
                  <a:txBody>
                    <a:bodyPr/>
                    <a:lstStyle/>
                    <a:p>
                      <a:r>
                        <a:rPr kumimoji="1" lang="ja-JP" altLang="en-US" sz="1400" dirty="0">
                          <a:latin typeface="+mn-ea"/>
                          <a:ea typeface="+mn-ea"/>
                        </a:rPr>
                        <a:t>観察</a:t>
                      </a:r>
                      <a:endParaRPr kumimoji="1" lang="en-US" altLang="ja-JP" sz="1400" dirty="0">
                        <a:latin typeface="+mn-ea"/>
                        <a:ea typeface="+mn-ea"/>
                      </a:endParaRPr>
                    </a:p>
                    <a:p>
                      <a:r>
                        <a:rPr kumimoji="1" lang="ja-JP" altLang="en-US" sz="1400" dirty="0">
                          <a:latin typeface="+mn-ea"/>
                          <a:ea typeface="+mn-ea"/>
                        </a:rPr>
                        <a:t>ワークシート</a:t>
                      </a:r>
                    </a:p>
                  </a:txBody>
                  <a:tcPr anchor="ctr"/>
                </a:tc>
                <a:extLst>
                  <a:ext uri="{0D108BD9-81ED-4DB2-BD59-A6C34878D82A}">
                    <a16:rowId xmlns:a16="http://schemas.microsoft.com/office/drawing/2014/main" val="4277520567"/>
                  </a:ext>
                </a:extLst>
              </a:tr>
            </a:tbl>
          </a:graphicData>
        </a:graphic>
      </p:graphicFrame>
      <p:sp>
        <p:nvSpPr>
          <p:cNvPr id="14" name="テキスト ボックス 13">
            <a:extLst>
              <a:ext uri="{FF2B5EF4-FFF2-40B4-BE49-F238E27FC236}">
                <a16:creationId xmlns:a16="http://schemas.microsoft.com/office/drawing/2014/main" id="{27EDA03C-B517-02A8-3855-36611B99418A}"/>
              </a:ext>
            </a:extLst>
          </p:cNvPr>
          <p:cNvSpPr txBox="1"/>
          <p:nvPr/>
        </p:nvSpPr>
        <p:spPr>
          <a:xfrm>
            <a:off x="397049" y="985267"/>
            <a:ext cx="4572000" cy="369332"/>
          </a:xfrm>
          <a:prstGeom prst="rect">
            <a:avLst/>
          </a:prstGeom>
          <a:noFill/>
        </p:spPr>
        <p:txBody>
          <a:bodyPr wrap="square">
            <a:spAutoFit/>
          </a:bodyPr>
          <a:lstStyle/>
          <a:p>
            <a:r>
              <a:rPr lang="ja-JP" altLang="en-US" dirty="0"/>
              <a:t>３ 指導と評価の計画（４時間扱い）</a:t>
            </a:r>
          </a:p>
        </p:txBody>
      </p:sp>
      <p:sp>
        <p:nvSpPr>
          <p:cNvPr id="18" name="テキスト ボックス 17">
            <a:extLst>
              <a:ext uri="{FF2B5EF4-FFF2-40B4-BE49-F238E27FC236}">
                <a16:creationId xmlns:a16="http://schemas.microsoft.com/office/drawing/2014/main" id="{9481090F-0136-EFA9-7639-7ACA36689912}"/>
              </a:ext>
            </a:extLst>
          </p:cNvPr>
          <p:cNvSpPr txBox="1"/>
          <p:nvPr/>
        </p:nvSpPr>
        <p:spPr>
          <a:xfrm>
            <a:off x="5890204" y="884594"/>
            <a:ext cx="3116178" cy="369332"/>
          </a:xfrm>
          <a:prstGeom prst="rect">
            <a:avLst/>
          </a:prstGeom>
          <a:noFill/>
        </p:spPr>
        <p:txBody>
          <a:bodyPr wrap="square">
            <a:spAutoFit/>
          </a:bodyPr>
          <a:lstStyle/>
          <a:p>
            <a:pPr algn="l"/>
            <a:r>
              <a:rPr lang="ja-JP" altLang="en-US" b="0" i="0" u="sng" dirty="0">
                <a:effectLst/>
                <a:latin typeface="Arial" panose="020B0604020202020204" pitchFamily="34" charset="0"/>
                <a:hlinkClick r:id="rId3"/>
              </a:rPr>
              <a:t>出典：学校保健ポータルサイト</a:t>
            </a:r>
          </a:p>
        </p:txBody>
      </p:sp>
      <p:sp>
        <p:nvSpPr>
          <p:cNvPr id="20" name="テキスト ボックス 19">
            <a:extLst>
              <a:ext uri="{FF2B5EF4-FFF2-40B4-BE49-F238E27FC236}">
                <a16:creationId xmlns:a16="http://schemas.microsoft.com/office/drawing/2014/main" id="{DBBAB061-DFDE-9AB6-4B22-435C1B86969E}"/>
              </a:ext>
            </a:extLst>
          </p:cNvPr>
          <p:cNvSpPr txBox="1"/>
          <p:nvPr/>
        </p:nvSpPr>
        <p:spPr>
          <a:xfrm>
            <a:off x="577519" y="6047762"/>
            <a:ext cx="8224325" cy="584775"/>
          </a:xfrm>
          <a:prstGeom prst="rect">
            <a:avLst/>
          </a:prstGeom>
          <a:noFill/>
        </p:spPr>
        <p:txBody>
          <a:bodyPr wrap="square">
            <a:spAutoFit/>
          </a:bodyPr>
          <a:lstStyle/>
          <a:p>
            <a:r>
              <a:rPr lang="ja-JP" altLang="en-US" sz="1600" dirty="0">
                <a:solidFill>
                  <a:srgbClr val="0000FF"/>
                </a:solidFill>
              </a:rPr>
              <a:t>https://www.gakkohoken.jp/files/health-management-and-health-promotion/2022/teachingplan05.pdf</a:t>
            </a:r>
          </a:p>
        </p:txBody>
      </p:sp>
    </p:spTree>
    <p:extLst>
      <p:ext uri="{BB962C8B-B14F-4D97-AF65-F5344CB8AC3E}">
        <p14:creationId xmlns:p14="http://schemas.microsoft.com/office/powerpoint/2010/main" val="1218023231"/>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sld>
</file>

<file path=ppt/theme/theme1.xml><?xml version="1.0" encoding="utf-8"?>
<a:theme xmlns:a="http://schemas.openxmlformats.org/drawingml/2006/main" name="2_JSCP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UDデジタル教科書体">
      <a:majorFont>
        <a:latin typeface="UD デジタル 教科書体 NK-R"/>
        <a:ea typeface="UD デジタル 教科書体 NK-R"/>
        <a:cs typeface=""/>
      </a:majorFont>
      <a:minorFont>
        <a:latin typeface="UD デジタル 教科書体 NK-R"/>
        <a:ea typeface="UD デジタル 教科書体 NK-R"/>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28575">
          <a:solidFill>
            <a:srgbClr val="50B8C0"/>
          </a:solidFill>
        </a:ln>
      </a:spPr>
      <a:bodyPr rtlCol="0" anchor="ctr"/>
      <a:lstStyle>
        <a:defPPr algn="ctr">
          <a:lnSpc>
            <a:spcPts val="2200"/>
          </a:lnSpc>
          <a:defRPr sz="2000" dirty="0">
            <a:solidFill>
              <a:srgbClr val="50B8C0"/>
            </a:solidFill>
            <a:latin typeface="+mn-ea"/>
          </a:defRPr>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rgbClr val="50B8C0"/>
          </a:solidFill>
          <a:tailEnd type="triangl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chor="ctr">
        <a:spAutoFit/>
      </a:bodyPr>
      <a:lstStyle>
        <a:defPPr algn="l">
          <a:defRPr kumimoji="1" sz="2000" dirty="0" smtClean="0">
            <a:solidFill>
              <a:schemeClr val="tx1">
                <a:lumMod val="75000"/>
                <a:lumOff val="25000"/>
              </a:schemeClr>
            </a:solidFill>
            <a:latin typeface="+mn-ea"/>
          </a:defRPr>
        </a:defPPr>
      </a:lstStyle>
    </a:txDef>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1_JSCP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UDデジタル教科書体">
      <a:majorFont>
        <a:latin typeface="UD デジタル 教科書体 NK-R"/>
        <a:ea typeface="UD デジタル 教科書体 NK-R"/>
        <a:cs typeface=""/>
      </a:majorFont>
      <a:minorFont>
        <a:latin typeface="UD デジタル 教科書体 NK-R"/>
        <a:ea typeface="UD デジタル 教科書体 NK-R"/>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28575">
          <a:solidFill>
            <a:srgbClr val="50B8C0"/>
          </a:solidFill>
        </a:ln>
      </a:spPr>
      <a:bodyPr rtlCol="0" anchor="ctr"/>
      <a:lstStyle>
        <a:defPPr algn="ctr">
          <a:lnSpc>
            <a:spcPts val="2200"/>
          </a:lnSpc>
          <a:defRPr sz="2000" dirty="0">
            <a:solidFill>
              <a:srgbClr val="50B8C0"/>
            </a:solidFill>
            <a:latin typeface="+mn-ea"/>
          </a:defRPr>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rgbClr val="50B8C0"/>
          </a:solidFill>
          <a:tailEnd type="triangl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chor="ctr">
        <a:spAutoFit/>
      </a:bodyPr>
      <a:lstStyle>
        <a:defPPr algn="l">
          <a:defRPr kumimoji="1" sz="2000" dirty="0" smtClean="0">
            <a:solidFill>
              <a:schemeClr val="tx1">
                <a:lumMod val="75000"/>
                <a:lumOff val="25000"/>
              </a:schemeClr>
            </a:solidFill>
            <a:latin typeface="+mn-ea"/>
          </a:defRPr>
        </a:defPPr>
      </a:lstStyle>
    </a:txDef>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3.xml><?xml version="1.0" encoding="utf-8"?>
<a:theme xmlns:a="http://schemas.openxmlformats.org/drawingml/2006/main" name="JSCP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UDデジタル教科書体">
      <a:majorFont>
        <a:latin typeface="UD デジタル 教科書体 NK-R"/>
        <a:ea typeface="UD デジタル 教科書体 NK-R"/>
        <a:cs typeface=""/>
      </a:majorFont>
      <a:minorFont>
        <a:latin typeface="UD デジタル 教科書体 NK-R"/>
        <a:ea typeface="UD デジタル 教科書体 NK-R"/>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28575">
          <a:solidFill>
            <a:srgbClr val="50B8C0"/>
          </a:solidFill>
        </a:ln>
      </a:spPr>
      <a:bodyPr rtlCol="0" anchor="ctr"/>
      <a:lstStyle>
        <a:defPPr algn="ctr">
          <a:lnSpc>
            <a:spcPts val="2200"/>
          </a:lnSpc>
          <a:defRPr sz="2000" dirty="0">
            <a:solidFill>
              <a:srgbClr val="50B8C0"/>
            </a:solidFill>
            <a:latin typeface="+mn-ea"/>
          </a:defRPr>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rgbClr val="50B8C0"/>
          </a:solidFill>
          <a:tailEnd type="triangl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chor="ctr">
        <a:spAutoFit/>
      </a:bodyPr>
      <a:lstStyle>
        <a:defPPr algn="l">
          <a:defRPr kumimoji="1" sz="2000" dirty="0" smtClean="0">
            <a:solidFill>
              <a:schemeClr val="tx1">
                <a:lumMod val="75000"/>
                <a:lumOff val="25000"/>
              </a:schemeClr>
            </a:solidFill>
            <a:latin typeface="+mn-ea"/>
          </a:defRPr>
        </a:defPPr>
      </a:lstStyle>
    </a:txDef>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24934748-d9c1-43e7-873a-8dadb8d5824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C5339F88AF049A45B3DC5BFAB257AEA9" ma:contentTypeVersion="13" ma:contentTypeDescription="新しいドキュメントを作成します。" ma:contentTypeScope="" ma:versionID="1619b5da0b4ff1b8c2f5daf0c438eed5">
  <xsd:schema xmlns:xsd="http://www.w3.org/2001/XMLSchema" xmlns:xs="http://www.w3.org/2001/XMLSchema" xmlns:p="http://schemas.microsoft.com/office/2006/metadata/properties" xmlns:ns3="24934748-d9c1-43e7-873a-8dadb8d58243" xmlns:ns4="b0f6aca0-8502-4a3a-97fa-3152c6808097" targetNamespace="http://schemas.microsoft.com/office/2006/metadata/properties" ma:root="true" ma:fieldsID="2a3c70ff31442776fea482b5605fe63b" ns3:_="" ns4:_="">
    <xsd:import namespace="24934748-d9c1-43e7-873a-8dadb8d58243"/>
    <xsd:import namespace="b0f6aca0-8502-4a3a-97fa-3152c680809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_activity" minOccurs="0"/>
                <xsd:element ref="ns4:SharedWithUsers" minOccurs="0"/>
                <xsd:element ref="ns4:SharedWithDetails" minOccurs="0"/>
                <xsd:element ref="ns4:SharingHintHash" minOccurs="0"/>
                <xsd:element ref="ns3:MediaLengthInSecond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4934748-d9c1-43e7-873a-8dadb8d5824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_activity" ma:index="15" nillable="true" ma:displayName="_activity" ma:hidden="true" ma:internalName="_activity">
      <xsd:simpleType>
        <xsd:restriction base="dms:Note"/>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0f6aca0-8502-4a3a-97fa-3152c6808097"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element name="SharingHintHash" ma:index="18"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4AEE857-99A5-4FE7-B50A-13F9858119D1}">
  <ds:schemaRefs>
    <ds:schemaRef ds:uri="http://purl.org/dc/dcmitype/"/>
    <ds:schemaRef ds:uri="http://schemas.openxmlformats.org/package/2006/metadata/core-properties"/>
    <ds:schemaRef ds:uri="http://purl.org/dc/elements/1.1/"/>
    <ds:schemaRef ds:uri="http://schemas.microsoft.com/office/2006/metadata/properties"/>
    <ds:schemaRef ds:uri="b0f6aca0-8502-4a3a-97fa-3152c6808097"/>
    <ds:schemaRef ds:uri="http://schemas.microsoft.com/office/2006/documentManagement/types"/>
    <ds:schemaRef ds:uri="http://purl.org/dc/terms/"/>
    <ds:schemaRef ds:uri="http://schemas.microsoft.com/office/infopath/2007/PartnerControls"/>
    <ds:schemaRef ds:uri="24934748-d9c1-43e7-873a-8dadb8d58243"/>
    <ds:schemaRef ds:uri="http://www.w3.org/XML/1998/namespace"/>
  </ds:schemaRefs>
</ds:datastoreItem>
</file>

<file path=customXml/itemProps2.xml><?xml version="1.0" encoding="utf-8"?>
<ds:datastoreItem xmlns:ds="http://schemas.openxmlformats.org/officeDocument/2006/customXml" ds:itemID="{2F4B3CC1-8F72-41C3-AFF3-0BFE3271EB26}">
  <ds:schemaRefs>
    <ds:schemaRef ds:uri="http://schemas.microsoft.com/sharepoint/v3/contenttype/forms"/>
  </ds:schemaRefs>
</ds:datastoreItem>
</file>

<file path=customXml/itemProps3.xml><?xml version="1.0" encoding="utf-8"?>
<ds:datastoreItem xmlns:ds="http://schemas.openxmlformats.org/officeDocument/2006/customXml" ds:itemID="{20AB9EC5-9B81-4E11-825F-95A5D6B94C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4934748-d9c1-43e7-873a-8dadb8d58243"/>
    <ds:schemaRef ds:uri="b0f6aca0-8502-4a3a-97fa-3152c680809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51369a77-dfbc-4f7e-88e0-b4e95c92e63e}" enabled="0" method="" siteId="{51369a77-dfbc-4f7e-88e0-b4e95c92e63e}" removed="1"/>
</clbl:labelList>
</file>

<file path=docProps/app.xml><?xml version="1.0" encoding="utf-8"?>
<Properties xmlns="http://schemas.openxmlformats.org/officeDocument/2006/extended-properties" xmlns:vt="http://schemas.openxmlformats.org/officeDocument/2006/docPropsVTypes">
  <TotalTime>8963</TotalTime>
  <Words>1290</Words>
  <Application>Microsoft Office PowerPoint</Application>
  <PresentationFormat>画面に合わせる (4:3)</PresentationFormat>
  <Paragraphs>72</Paragraphs>
  <Slides>6</Slides>
  <Notes>6</Notes>
  <HiddenSlides>0</HiddenSlides>
  <MMClips>0</MMClips>
  <ScaleCrop>false</ScaleCrop>
  <HeadingPairs>
    <vt:vector size="6" baseType="variant">
      <vt:variant>
        <vt:lpstr>使用されているフォント</vt:lpstr>
      </vt:variant>
      <vt:variant>
        <vt:i4>3</vt:i4>
      </vt:variant>
      <vt:variant>
        <vt:lpstr>テーマ</vt:lpstr>
      </vt:variant>
      <vt:variant>
        <vt:i4>3</vt:i4>
      </vt:variant>
      <vt:variant>
        <vt:lpstr>スライド タイトル</vt:lpstr>
      </vt:variant>
      <vt:variant>
        <vt:i4>6</vt:i4>
      </vt:variant>
    </vt:vector>
  </HeadingPairs>
  <TitlesOfParts>
    <vt:vector size="12" baseType="lpstr">
      <vt:lpstr>UD デジタル 教科書体 NK-R</vt:lpstr>
      <vt:lpstr>游ゴシック</vt:lpstr>
      <vt:lpstr>Arial</vt:lpstr>
      <vt:lpstr>2_JSCPテンプレート</vt:lpstr>
      <vt:lpstr>1_JSCPテンプレート</vt:lpstr>
      <vt:lpstr>JSCPテンプレート</vt:lpstr>
      <vt:lpstr>PowerPoint プレゼンテーション</vt:lpstr>
      <vt:lpstr>核となる授業の具体的な学習内容</vt:lpstr>
      <vt:lpstr>高等学校保健体育の学習指導要領での 「精神疾患の予防と回復」に関する記述 </vt:lpstr>
      <vt:lpstr>高等学校保健体育の学習指導要領での 「精神疾患の予防と回復」に関する記述 </vt:lpstr>
      <vt:lpstr>高等学校保健体育の学習指導要領での 「精神疾患の予防と回復」に関する記述 </vt:lpstr>
      <vt:lpstr>「精神疾患の予防と回復」単元計画_例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生水 裕美</dc:creator>
  <cp:lastModifiedBy>松田 芳明</cp:lastModifiedBy>
  <cp:revision>120</cp:revision>
  <cp:lastPrinted>2024-09-27T05:03:14Z</cp:lastPrinted>
  <dcterms:created xsi:type="dcterms:W3CDTF">2023-02-14T01:53:36Z</dcterms:created>
  <dcterms:modified xsi:type="dcterms:W3CDTF">2025-07-23T08:58:49Z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0x010100C5339F88AF049A45B3DC5BFAB257AEA9</vt:lpwstr>
  </property>
</Properties>
</file>