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726" r:id="rId4"/>
    <p:sldMasterId id="2147483724" r:id="rId5"/>
    <p:sldMasterId id="2147483721" r:id="rId6"/>
  </p:sldMasterIdLst>
  <p:notesMasterIdLst>
    <p:notesMasterId r:id="rId16"/>
  </p:notesMasterIdLst>
  <p:handoutMasterIdLst>
    <p:handoutMasterId r:id="rId17"/>
  </p:handoutMasterIdLst>
  <p:sldIdLst>
    <p:sldId id="2147480137" r:id="rId7"/>
    <p:sldId id="2147480280" r:id="rId8"/>
    <p:sldId id="2147480283" r:id="rId9"/>
    <p:sldId id="2147480286" r:id="rId10"/>
    <p:sldId id="2147480284" r:id="rId11"/>
    <p:sldId id="2147480282" r:id="rId12"/>
    <p:sldId id="2147480285" r:id="rId13"/>
    <p:sldId id="1019" r:id="rId14"/>
    <p:sldId id="896" r:id="rId15"/>
  </p:sldIdLst>
  <p:sldSz cx="9144000" cy="6858000" type="screen4x3"/>
  <p:notesSz cx="7102475" cy="1023302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155BC09-4313-2038-EF1F-590064EBA8F1}" name="菅沼 舞" initials="菅沼" userId="S::suganuma@jscp.or.jp::babd8382-b282-410a-ab4f-dd9e9b0dec05" providerId="AD"/>
  <p188:author id="{86F8AEE2-CD90-BFD8-E778-771D24773458}" name="松田 芳明" initials="芳松" userId="S::matsuda.yoshiaki@jscp.or.jp::9969eb2e-458a-4832-a876-7bf944cac8b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39E77B"/>
    <a:srgbClr val="FF9933"/>
    <a:srgbClr val="00CC99"/>
    <a:srgbClr val="33CCFF"/>
    <a:srgbClr val="00FFFF"/>
    <a:srgbClr val="FFCC99"/>
    <a:srgbClr val="33CC33"/>
    <a:srgbClr val="00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中間スタイル 4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C89EF96-8CEA-46FF-86C4-4CE0E7609802}" styleName="淡色スタイル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43" autoAdjust="0"/>
    <p:restoredTop sz="95026" autoAdjust="0"/>
  </p:normalViewPr>
  <p:slideViewPr>
    <p:cSldViewPr snapToGrid="0">
      <p:cViewPr varScale="1">
        <p:scale>
          <a:sx n="79" d="100"/>
          <a:sy n="79" d="100"/>
        </p:scale>
        <p:origin x="1368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40" d="100"/>
        <a:sy n="140" d="100"/>
      </p:scale>
      <p:origin x="0" y="-14640"/>
    </p:cViewPr>
  </p:sorterViewPr>
  <p:notesViewPr>
    <p:cSldViewPr snapToGrid="0" showGuides="1">
      <p:cViewPr varScale="1">
        <p:scale>
          <a:sx n="73" d="100"/>
          <a:sy n="73" d="100"/>
        </p:scale>
        <p:origin x="3996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FCE1C326-349F-71B4-1728-B6D4B5A60D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CF09944-2FC8-DAB8-8971-F6C95E1E9F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32692-4D1C-477A-81AC-2EE7ED9ECEBC}" type="datetimeFigureOut">
              <a:rPr kumimoji="1" lang="ja-JP" altLang="en-US" smtClean="0"/>
              <a:t>2025/7/23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F85D6C3-6866-B789-F998-FC7A868F2C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0263"/>
            <a:ext cx="3078163" cy="512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28146A9-E015-4123-0E3D-B41A9463C6C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2725" y="9720263"/>
            <a:ext cx="3078163" cy="512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F1D7A-B948-4F38-A16D-561A9572CB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212393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223" userDrawn="1">
          <p15:clr>
            <a:srgbClr val="F26B43"/>
          </p15:clr>
        </p15:guide>
        <p15:guide id="2" pos="2237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r">
              <a:defRPr sz="1300"/>
            </a:lvl1pPr>
          </a:lstStyle>
          <a:p>
            <a:fld id="{A12FC802-A218-4FB3-9B1D-ED8101AF4219}" type="datetimeFigureOut">
              <a:rPr kumimoji="1" lang="ja-JP" altLang="en-US" smtClean="0"/>
              <a:t>2025/7/23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406119" y="639447"/>
            <a:ext cx="4289288" cy="3216966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7" tIns="49528" rIns="99057" bIns="49528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10248" y="4088674"/>
            <a:ext cx="5681980" cy="5408023"/>
          </a:xfrm>
          <a:prstGeom prst="rect">
            <a:avLst/>
          </a:prstGeom>
        </p:spPr>
        <p:txBody>
          <a:bodyPr vert="horz" lIns="99057" tIns="49528" rIns="99057" bIns="49528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3092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r">
              <a:defRPr sz="1300"/>
            </a:lvl1pPr>
          </a:lstStyle>
          <a:p>
            <a:fld id="{A9E238EE-05F2-40C0-9BD7-93123F2990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701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223" userDrawn="1">
          <p15:clr>
            <a:srgbClr val="F26B43"/>
          </p15:clr>
        </p15:guide>
        <p15:guide id="2" pos="2237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22400" y="649288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以上の　ことを踏まえて、</a:t>
            </a:r>
            <a:r>
              <a:rPr kumimoji="1" lang="en-US" altLang="ja-JP" dirty="0"/>
              <a:t>JSCP</a:t>
            </a:r>
            <a:r>
              <a:rPr kumimoji="1" lang="ja-JP" altLang="en-US" dirty="0"/>
              <a:t>では、教職員の皆様の支援として、</a:t>
            </a:r>
            <a:endParaRPr kumimoji="1" lang="en-US" altLang="ja-JP" dirty="0"/>
          </a:p>
          <a:p>
            <a:r>
              <a:rPr kumimoji="1" lang="ja-JP" altLang="en-US" dirty="0"/>
              <a:t>資料集や研修データなどを纏めています。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238EE-05F2-40C0-9BD7-93123F2990C9}" type="slidenum">
              <a:rPr kumimoji="1" lang="ja-JP" altLang="en-US" smtClean="0"/>
              <a:t>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0465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JSCP</a:t>
            </a:r>
            <a:r>
              <a:rPr kumimoji="1" lang="ja-JP" altLang="en-US" dirty="0"/>
              <a:t>のトップページのメニューから「学校・教育機関向け資料集」を検索していただくと、表示されたコンテンツにたどり着きます。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申し訳ないのですが、現在、サイトの改修中ですので、ここでリンクを貼っても、機能しなくなる可能性がありますので、省かせていただきました。</a:t>
            </a:r>
            <a:endParaRPr kumimoji="1" lang="en-US" altLang="ja-JP" dirty="0"/>
          </a:p>
          <a:p>
            <a:r>
              <a:rPr kumimoji="1" lang="ja-JP" altLang="en-US" dirty="0"/>
              <a:t>ご容赦ください。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このページから、さらに５つのコンテンツに分かれます。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56B0C1-2C1D-4B9E-A829-A8B0C45D225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4009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「</a:t>
            </a:r>
            <a:r>
              <a:rPr kumimoji="1" lang="en-US" altLang="ja-JP" dirty="0"/>
              <a:t>SOS</a:t>
            </a:r>
            <a:r>
              <a:rPr kumimoji="1" lang="ja-JP" altLang="en-US" dirty="0"/>
              <a:t>の出し方に関する教育」では、いろいろな教育委員会等が　公開しているサイトへのリンク　が張られています。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56B0C1-2C1D-4B9E-A829-A8B0C45D2256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386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教職員の他にも　保護者や子供たちと関わることが多い方に　お知らせいただきたいコンテンツ等も　集めています。</a:t>
            </a:r>
            <a:endParaRPr kumimoji="1" lang="en-US" altLang="ja-JP" dirty="0"/>
          </a:p>
          <a:p>
            <a:r>
              <a:rPr kumimoji="1" lang="ja-JP" altLang="en-US" dirty="0"/>
              <a:t>学校の保護者会などでの活用や　学校だよりなどで　その</a:t>
            </a:r>
            <a:r>
              <a:rPr kumimoji="1" lang="en-US" altLang="ja-JP" dirty="0"/>
              <a:t>URL</a:t>
            </a:r>
            <a:r>
              <a:rPr kumimoji="1" lang="ja-JP" altLang="en-US" dirty="0"/>
              <a:t>をご紹介いただくことも有効です。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56B0C1-2C1D-4B9E-A829-A8B0C45D2256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100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研修動画のページには、教職員向けの　ゲートキーパー研修等の動画などが、アップロードされています。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ご自由にご活用下さい。　教育委員会事務局や　学校などにも周知し　研修として、ご利用いただければ幸いです。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56B0C1-2C1D-4B9E-A829-A8B0C45D2256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7631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文部科学省が　以前に発行した冊子　と併せて、それにともない、自治体等が作成した資料　へのリンクも掲載しています。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56B0C1-2C1D-4B9E-A829-A8B0C45D2256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9361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最後に、このページは、利用されないのが望ましいことですが、</a:t>
            </a:r>
            <a:endParaRPr kumimoji="1" lang="en-US" altLang="ja-JP" dirty="0"/>
          </a:p>
          <a:p>
            <a:r>
              <a:rPr kumimoji="1" lang="ja-JP" altLang="en-US" dirty="0"/>
              <a:t>子供の自殺が起きた際の　対応関係の資料がまとまっています。</a:t>
            </a:r>
            <a:endParaRPr kumimoji="1" lang="en-US" altLang="ja-JP" dirty="0"/>
          </a:p>
          <a:p>
            <a:r>
              <a:rPr kumimoji="1" lang="ja-JP" altLang="en-US" dirty="0"/>
              <a:t>文部科学省の資料へのリンクが掲載されています。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56B0C1-2C1D-4B9E-A829-A8B0C45D2256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2978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406525" y="639763"/>
            <a:ext cx="4289425" cy="3216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自傷をしている人　への対応のポイントが　わかりやすい資料　があります。</a:t>
            </a:r>
            <a:endParaRPr kumimoji="1" lang="en-US" altLang="ja-JP" dirty="0"/>
          </a:p>
          <a:p>
            <a:r>
              <a:rPr kumimoji="1" lang="ja-JP" altLang="en-US" dirty="0"/>
              <a:t>国立成育医療研究センター　が作成した　動画と　リーフレットで、同センターの</a:t>
            </a:r>
            <a:r>
              <a:rPr kumimoji="1" lang="en-US" altLang="ja-JP" dirty="0"/>
              <a:t>HP</a:t>
            </a:r>
            <a:r>
              <a:rPr kumimoji="1" lang="ja-JP" altLang="en-US" dirty="0"/>
              <a:t>からアクセスできます。</a:t>
            </a:r>
            <a:endParaRPr kumimoji="1" lang="en-US" altLang="ja-JP" dirty="0"/>
          </a:p>
          <a:p>
            <a:r>
              <a:rPr kumimoji="1" lang="ja-JP" altLang="en-US" dirty="0"/>
              <a:t>自傷をしている　生徒本人や　保護者への説明　の際にも　使用できますので、右上の</a:t>
            </a:r>
            <a:r>
              <a:rPr kumimoji="1" lang="en-US" altLang="ja-JP" dirty="0"/>
              <a:t>QR</a:t>
            </a:r>
            <a:r>
              <a:rPr kumimoji="1" lang="ja-JP" altLang="en-US" dirty="0"/>
              <a:t>コードから　ぜひ、お時間のあるときに　見てみてください。</a:t>
            </a:r>
          </a:p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989303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14450" y="438150"/>
            <a:ext cx="4473575" cy="3354388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ご清聴ありがとうございました。</a:t>
            </a:r>
          </a:p>
          <a:p>
            <a:r>
              <a:rPr kumimoji="1" lang="ja-JP" altLang="en-US" dirty="0"/>
              <a:t>この研修は、昨年度の中上級者研修に</a:t>
            </a:r>
            <a:endParaRPr kumimoji="1" lang="en-US" altLang="ja-JP" dirty="0"/>
          </a:p>
          <a:p>
            <a:r>
              <a:rPr kumimoji="1" lang="ja-JP" altLang="en-US" dirty="0"/>
              <a:t>この動画のロングバージョンと</a:t>
            </a:r>
            <a:endParaRPr kumimoji="1" lang="en-US" altLang="ja-JP" dirty="0"/>
          </a:p>
          <a:p>
            <a:r>
              <a:rPr kumimoji="1" lang="ja-JP" altLang="en-US" dirty="0"/>
              <a:t>学校における児童生徒の自殺関連行動への対応（関係機関～事例編）</a:t>
            </a:r>
            <a:endParaRPr kumimoji="1" lang="en-US" altLang="ja-JP" dirty="0"/>
          </a:p>
          <a:p>
            <a:r>
              <a:rPr kumimoji="1" lang="ja-JP" altLang="en-US" dirty="0"/>
              <a:t>の</a:t>
            </a:r>
            <a:r>
              <a:rPr kumimoji="1" lang="en-US" altLang="ja-JP" dirty="0"/>
              <a:t>2</a:t>
            </a:r>
            <a:r>
              <a:rPr kumimoji="1" lang="ja-JP" altLang="en-US" dirty="0"/>
              <a:t>本の動画があります。</a:t>
            </a:r>
            <a:endParaRPr kumimoji="1" lang="en-US" altLang="ja-JP" dirty="0"/>
          </a:p>
          <a:p>
            <a:r>
              <a:rPr kumimoji="1" lang="ja-JP" altLang="en-US" dirty="0"/>
              <a:t>地域版ホエールで、ダウンロードすることができますので、ご利用ください。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56B0C1-2C1D-4B9E-A829-A8B0C45D2256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8462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02630"/>
            <a:ext cx="8229600" cy="634082"/>
          </a:xfrm>
        </p:spPr>
        <p:txBody>
          <a:bodyPr anchor="ctr" anchorCtr="0">
            <a:noAutofit/>
          </a:bodyPr>
          <a:lstStyle>
            <a:lvl1pPr algn="l"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980730"/>
            <a:ext cx="8229600" cy="5145441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 sz="2400"/>
            </a:lvl1pPr>
            <a:lvl2pPr>
              <a:lnSpc>
                <a:spcPct val="110000"/>
              </a:lnSpc>
              <a:defRPr sz="2100"/>
            </a:lvl2pPr>
            <a:lvl3pPr>
              <a:lnSpc>
                <a:spcPct val="110000"/>
              </a:lnSpc>
              <a:defRPr sz="2100"/>
            </a:lvl3pPr>
            <a:lvl4pPr>
              <a:lnSpc>
                <a:spcPct val="110000"/>
              </a:lnSpc>
              <a:defRPr sz="2100"/>
            </a:lvl4pPr>
            <a:lvl5pPr>
              <a:lnSpc>
                <a:spcPct val="110000"/>
              </a:lnSpc>
              <a:defRPr sz="2100"/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6C0A5A9F-3142-7982-C8C9-A5D7399B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04" y="6453337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2A29CB-BA86-48A6-80E1-CB8750A963B5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EA76DB85-D0BD-16C3-05AB-8C43CAA0CB58}"/>
              </a:ext>
            </a:extLst>
          </p:cNvPr>
          <p:cNvCxnSpPr>
            <a:cxnSpLocks/>
          </p:cNvCxnSpPr>
          <p:nvPr userDrawn="1"/>
        </p:nvCxnSpPr>
        <p:spPr>
          <a:xfrm>
            <a:off x="6922" y="823530"/>
            <a:ext cx="8640000" cy="0"/>
          </a:xfrm>
          <a:prstGeom prst="line">
            <a:avLst/>
          </a:prstGeom>
          <a:ln w="28575">
            <a:solidFill>
              <a:srgbClr val="D1ED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791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2020/11</a:t>
            </a:r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21E64-8481-41E9-8D52-8F84C20010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4873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2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CC632-5231-444B-9981-B4056F8A94FB}" type="datetime1">
              <a:rPr kumimoji="1" lang="ja-JP" altLang="en-US" smtClean="0"/>
              <a:t>2025/7/23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29CB-BA86-48A6-80E1-CB8750A963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125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 スライド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プレースホルダー 18">
            <a:extLst>
              <a:ext uri="{FF2B5EF4-FFF2-40B4-BE49-F238E27FC236}">
                <a16:creationId xmlns:a16="http://schemas.microsoft.com/office/drawing/2014/main" id="{CC237073-DB9E-B9D0-4447-D20FD7B421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20073" y="156220"/>
            <a:ext cx="3463316" cy="496888"/>
          </a:xfrm>
        </p:spPr>
        <p:txBody>
          <a:bodyPr>
            <a:noAutofit/>
          </a:bodyPr>
          <a:lstStyle>
            <a:lvl1pPr marL="0" indent="0" algn="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16523" indent="0">
              <a:buNone/>
              <a:defRPr/>
            </a:lvl2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3C72DDB-4BF4-B406-D7D1-2888EF5902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58" y="156220"/>
            <a:ext cx="3463316" cy="58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8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02630"/>
            <a:ext cx="8229600" cy="634082"/>
          </a:xfrm>
        </p:spPr>
        <p:txBody>
          <a:bodyPr anchor="ctr" anchorCtr="0">
            <a:noAutofit/>
          </a:bodyPr>
          <a:lstStyle>
            <a:lvl1pPr algn="l"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980730"/>
            <a:ext cx="8229600" cy="5145441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 sz="2400"/>
            </a:lvl1pPr>
            <a:lvl2pPr>
              <a:lnSpc>
                <a:spcPct val="110000"/>
              </a:lnSpc>
              <a:defRPr sz="2100"/>
            </a:lvl2pPr>
            <a:lvl3pPr>
              <a:lnSpc>
                <a:spcPct val="110000"/>
              </a:lnSpc>
              <a:defRPr sz="2100"/>
            </a:lvl3pPr>
            <a:lvl4pPr>
              <a:lnSpc>
                <a:spcPct val="110000"/>
              </a:lnSpc>
              <a:defRPr sz="2100"/>
            </a:lvl4pPr>
            <a:lvl5pPr>
              <a:lnSpc>
                <a:spcPct val="110000"/>
              </a:lnSpc>
              <a:defRPr sz="2100"/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6C0A5A9F-3142-7982-C8C9-A5D7399B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4904" y="6453337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2A29CB-BA86-48A6-80E1-CB8750A963B5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EA76DB85-D0BD-16C3-05AB-8C43CAA0CB58}"/>
              </a:ext>
            </a:extLst>
          </p:cNvPr>
          <p:cNvCxnSpPr>
            <a:cxnSpLocks/>
          </p:cNvCxnSpPr>
          <p:nvPr userDrawn="1"/>
        </p:nvCxnSpPr>
        <p:spPr>
          <a:xfrm>
            <a:off x="6922" y="823530"/>
            <a:ext cx="8640000" cy="0"/>
          </a:xfrm>
          <a:prstGeom prst="line">
            <a:avLst/>
          </a:prstGeom>
          <a:ln w="28575">
            <a:solidFill>
              <a:srgbClr val="D1ED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81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プレースホルダー 18">
            <a:extLst>
              <a:ext uri="{FF2B5EF4-FFF2-40B4-BE49-F238E27FC236}">
                <a16:creationId xmlns:a16="http://schemas.microsoft.com/office/drawing/2014/main" id="{CC237073-DB9E-B9D0-4447-D20FD7B421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20073" y="156220"/>
            <a:ext cx="3463316" cy="496888"/>
          </a:xfrm>
        </p:spPr>
        <p:txBody>
          <a:bodyPr>
            <a:noAutofit/>
          </a:bodyPr>
          <a:lstStyle>
            <a:lvl1pPr marL="0" indent="0" algn="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16523" indent="0">
              <a:buNone/>
              <a:defRPr/>
            </a:lvl2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C61787D0-C875-2854-C817-D35532F556E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540531"/>
            <a:ext cx="9143998" cy="17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3305" tIns="31652" rIns="63305" bIns="3165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3306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Arial" panose="020B0604020202020204" pitchFamily="34" charset="0"/>
              </a:rPr>
              <a:t>©202</a:t>
            </a:r>
            <a:r>
              <a:rPr kumimoji="0" lang="ja-JP" alt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Arial" panose="020B0604020202020204" pitchFamily="34" charset="0"/>
              </a:rPr>
              <a:t>５</a:t>
            </a:r>
            <a:r>
              <a:rPr kumimoji="0" lang="en-US" altLang="ja-JP" sz="7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Arial" panose="020B0604020202020204" pitchFamily="34" charset="0"/>
              </a:rPr>
              <a:t> JSCP</a:t>
            </a:r>
            <a:endParaRPr kumimoji="0" lang="ja-JP" altLang="ja-JP" sz="52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3C72DDB-4BF4-B406-D7D1-2888EF5902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58" y="156220"/>
            <a:ext cx="3463316" cy="58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8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0A0036-9A5F-47E9-B72A-6D01DA54F8ED}" type="datetime1">
              <a:rPr kumimoji="1" lang="ja-JP" altLang="en-US" sz="83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2025/7/23</a:t>
            </a:fld>
            <a:endParaRPr kumimoji="1" lang="ja-JP" altLang="en-US" sz="831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831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2A29CB-BA86-48A6-80E1-CB8750A963B5}" type="slidenum">
              <a:rPr kumimoji="1" lang="ja-JP" altLang="en-US" sz="83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831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25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33" r:id="rId2"/>
    <p:sldLayoutId id="2147483734" r:id="rId3"/>
    <p:sldLayoutId id="2147483735" r:id="rId4"/>
  </p:sldLayoutIdLst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hf hdr="0" ftr="0" dt="0"/>
  <p:txStyles>
    <p:titleStyle>
      <a:lvl1pPr algn="ctr" defTabSz="633046" rtl="0" eaLnBrk="1" latinLnBrk="0" hangingPunct="1">
        <a:spcBef>
          <a:spcPct val="0"/>
        </a:spcBef>
        <a:buNone/>
        <a:defRPr kumimoji="1" sz="30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j-cs"/>
        </a:defRPr>
      </a:lvl1pPr>
    </p:titleStyle>
    <p:bodyStyle>
      <a:lvl1pPr marL="237392" indent="-237392" algn="l" defTabSz="633046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1pPr>
      <a:lvl2pPr marL="514351" indent="-197828" algn="l" defTabSz="633046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–"/>
        <a:defRPr kumimoji="1" sz="21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2pPr>
      <a:lvl3pPr marL="791308" indent="-158261" algn="l" defTabSz="633046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•"/>
        <a:defRPr kumimoji="1" sz="18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3pPr>
      <a:lvl4pPr marL="1107831" indent="-158261" algn="l" defTabSz="633046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–"/>
        <a:defRPr kumimoji="1" sz="18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4pPr>
      <a:lvl5pPr marL="1424354" indent="-158261" algn="l" defTabSz="633046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»"/>
        <a:defRPr kumimoji="1" sz="18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5pPr>
      <a:lvl6pPr marL="1740877" indent="-158261" algn="l" defTabSz="633046" rtl="0" eaLnBrk="1" latinLnBrk="0" hangingPunct="1">
        <a:spcBef>
          <a:spcPct val="20000"/>
        </a:spcBef>
        <a:buFont typeface="Arial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158261" algn="l" defTabSz="633046" rtl="0" eaLnBrk="1" latinLnBrk="0" hangingPunct="1">
        <a:spcBef>
          <a:spcPct val="20000"/>
        </a:spcBef>
        <a:buFont typeface="Arial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73923" indent="-158261" algn="l" defTabSz="633046" rtl="0" eaLnBrk="1" latinLnBrk="0" hangingPunct="1">
        <a:spcBef>
          <a:spcPct val="20000"/>
        </a:spcBef>
        <a:buFont typeface="Arial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90447" indent="-158261" algn="l" defTabSz="633046" rtl="0" eaLnBrk="1" latinLnBrk="0" hangingPunct="1">
        <a:spcBef>
          <a:spcPct val="20000"/>
        </a:spcBef>
        <a:buFont typeface="Arial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6523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3046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9570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6092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82616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9138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15661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32185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0A0036-9A5F-47E9-B72A-6D01DA54F8ED}" type="datetime1">
              <a:rPr kumimoji="1" lang="ja-JP" altLang="en-US" sz="83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2025/7/23</a:t>
            </a:fld>
            <a:endParaRPr kumimoji="1" lang="ja-JP" altLang="en-US" sz="831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831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2A29CB-BA86-48A6-80E1-CB8750A963B5}" type="slidenum">
              <a:rPr kumimoji="1" lang="ja-JP" altLang="en-US" sz="83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831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738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hf hdr="0" ftr="0" dt="0"/>
  <p:txStyles>
    <p:titleStyle>
      <a:lvl1pPr algn="ctr" defTabSz="633046" rtl="0" eaLnBrk="1" latinLnBrk="0" hangingPunct="1">
        <a:spcBef>
          <a:spcPct val="0"/>
        </a:spcBef>
        <a:buNone/>
        <a:defRPr kumimoji="1" sz="30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j-cs"/>
        </a:defRPr>
      </a:lvl1pPr>
    </p:titleStyle>
    <p:bodyStyle>
      <a:lvl1pPr marL="237392" indent="-237392" algn="l" defTabSz="633046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1pPr>
      <a:lvl2pPr marL="514351" indent="-197828" algn="l" defTabSz="633046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–"/>
        <a:defRPr kumimoji="1" sz="21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2pPr>
      <a:lvl3pPr marL="791308" indent="-158261" algn="l" defTabSz="633046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•"/>
        <a:defRPr kumimoji="1" sz="18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3pPr>
      <a:lvl4pPr marL="1107831" indent="-158261" algn="l" defTabSz="633046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–"/>
        <a:defRPr kumimoji="1" sz="18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4pPr>
      <a:lvl5pPr marL="1424354" indent="-158261" algn="l" defTabSz="633046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»"/>
        <a:defRPr kumimoji="1" sz="18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5pPr>
      <a:lvl6pPr marL="1740877" indent="-158261" algn="l" defTabSz="633046" rtl="0" eaLnBrk="1" latinLnBrk="0" hangingPunct="1">
        <a:spcBef>
          <a:spcPct val="20000"/>
        </a:spcBef>
        <a:buFont typeface="Arial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158261" algn="l" defTabSz="633046" rtl="0" eaLnBrk="1" latinLnBrk="0" hangingPunct="1">
        <a:spcBef>
          <a:spcPct val="20000"/>
        </a:spcBef>
        <a:buFont typeface="Arial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73923" indent="-158261" algn="l" defTabSz="633046" rtl="0" eaLnBrk="1" latinLnBrk="0" hangingPunct="1">
        <a:spcBef>
          <a:spcPct val="20000"/>
        </a:spcBef>
        <a:buFont typeface="Arial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90447" indent="-158261" algn="l" defTabSz="633046" rtl="0" eaLnBrk="1" latinLnBrk="0" hangingPunct="1">
        <a:spcBef>
          <a:spcPct val="20000"/>
        </a:spcBef>
        <a:buFont typeface="Arial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6523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3046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9570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6092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82616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9138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15661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32185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0A0036-9A5F-47E9-B72A-6D01DA54F8ED}" type="datetime1">
              <a:rPr kumimoji="1" lang="ja-JP" altLang="en-US" sz="83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2025/7/23</a:t>
            </a:fld>
            <a:endParaRPr kumimoji="1" lang="ja-JP" altLang="en-US" sz="831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831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2A29CB-BA86-48A6-80E1-CB8750A963B5}" type="slidenum">
              <a:rPr kumimoji="1" lang="ja-JP" altLang="en-US" sz="83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831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355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hf hdr="0" ftr="0" dt="0"/>
  <p:txStyles>
    <p:titleStyle>
      <a:lvl1pPr algn="ctr" defTabSz="633046" rtl="0" eaLnBrk="1" latinLnBrk="0" hangingPunct="1">
        <a:spcBef>
          <a:spcPct val="0"/>
        </a:spcBef>
        <a:buNone/>
        <a:defRPr kumimoji="1" sz="30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j-cs"/>
        </a:defRPr>
      </a:lvl1pPr>
    </p:titleStyle>
    <p:bodyStyle>
      <a:lvl1pPr marL="237392" indent="-237392" algn="l" defTabSz="633046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1pPr>
      <a:lvl2pPr marL="514351" indent="-197828" algn="l" defTabSz="633046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–"/>
        <a:defRPr kumimoji="1" sz="21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2pPr>
      <a:lvl3pPr marL="791308" indent="-158261" algn="l" defTabSz="633046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•"/>
        <a:defRPr kumimoji="1" sz="18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3pPr>
      <a:lvl4pPr marL="1107831" indent="-158261" algn="l" defTabSz="633046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–"/>
        <a:defRPr kumimoji="1" sz="18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4pPr>
      <a:lvl5pPr marL="1424354" indent="-158261" algn="l" defTabSz="633046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»"/>
        <a:defRPr kumimoji="1" sz="1800" kern="1200">
          <a:solidFill>
            <a:schemeClr val="tx1">
              <a:lumMod val="75000"/>
              <a:lumOff val="25000"/>
            </a:schemeClr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+mn-cs"/>
        </a:defRPr>
      </a:lvl5pPr>
      <a:lvl6pPr marL="1740877" indent="-158261" algn="l" defTabSz="633046" rtl="0" eaLnBrk="1" latinLnBrk="0" hangingPunct="1">
        <a:spcBef>
          <a:spcPct val="20000"/>
        </a:spcBef>
        <a:buFont typeface="Arial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158261" algn="l" defTabSz="633046" rtl="0" eaLnBrk="1" latinLnBrk="0" hangingPunct="1">
        <a:spcBef>
          <a:spcPct val="20000"/>
        </a:spcBef>
        <a:buFont typeface="Arial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73923" indent="-158261" algn="l" defTabSz="633046" rtl="0" eaLnBrk="1" latinLnBrk="0" hangingPunct="1">
        <a:spcBef>
          <a:spcPct val="20000"/>
        </a:spcBef>
        <a:buFont typeface="Arial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90447" indent="-158261" algn="l" defTabSz="633046" rtl="0" eaLnBrk="1" latinLnBrk="0" hangingPunct="1">
        <a:spcBef>
          <a:spcPct val="20000"/>
        </a:spcBef>
        <a:buFont typeface="Arial" pitchFamily="34" charset="0"/>
        <a:buChar char="•"/>
        <a:defRPr kumimoji="1"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6523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3046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9570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6092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82616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9138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15661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32185" algn="l" defTabSz="633046" rtl="0" eaLnBrk="1" latinLnBrk="0" hangingPunct="1">
        <a:defRPr kumimoji="1"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683A109F-7DC2-9364-9B26-56DAAEEEC5D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" y="0"/>
            <a:ext cx="877598" cy="10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スライド番号プレースホルダー 4">
            <a:extLst>
              <a:ext uri="{FF2B5EF4-FFF2-40B4-BE49-F238E27FC236}">
                <a16:creationId xmlns:a16="http://schemas.microsoft.com/office/drawing/2014/main" id="{D67F883B-1132-0C2A-617C-39AA2C7F73EE}"/>
              </a:ext>
            </a:extLst>
          </p:cNvPr>
          <p:cNvSpPr txBox="1">
            <a:spLocks/>
          </p:cNvSpPr>
          <p:nvPr/>
        </p:nvSpPr>
        <p:spPr>
          <a:xfrm>
            <a:off x="6974904" y="64533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chemeClr val="tx1">
                    <a:tint val="7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26F011-1D1E-4A20-8193-E3E01D574FB1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789C48C1-14B1-089F-D908-2C78259A02FD}"/>
              </a:ext>
            </a:extLst>
          </p:cNvPr>
          <p:cNvSpPr txBox="1">
            <a:spLocks/>
          </p:cNvSpPr>
          <p:nvPr/>
        </p:nvSpPr>
        <p:spPr>
          <a:xfrm>
            <a:off x="558031" y="2842121"/>
            <a:ext cx="8052569" cy="1077218"/>
          </a:xfrm>
          <a:prstGeom prst="rect">
            <a:avLst/>
          </a:prstGeom>
        </p:spPr>
        <p:txBody>
          <a:bodyPr/>
          <a:lstStyle>
            <a:lvl1pPr algn="ctr" defTabSz="633046" rtl="0" eaLnBrk="1" latinLnBrk="0" hangingPunct="1">
              <a:spcBef>
                <a:spcPct val="0"/>
              </a:spcBef>
              <a:buNone/>
              <a:defRPr kumimoji="1"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en-US" altLang="ja-JP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JSCP</a:t>
            </a:r>
            <a:r>
              <a:rPr lang="ja-JP" alt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による資料の提供</a:t>
            </a:r>
            <a:br>
              <a:rPr lang="en-US" altLang="ja-JP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ja-JP" altLang="en-US" sz="2800" u="sng" dirty="0">
                <a:solidFill>
                  <a:srgbClr val="C00000"/>
                </a:solidFill>
              </a:rPr>
              <a:t>ぜひ、ご活用ください</a:t>
            </a:r>
            <a:endParaRPr lang="en-US" altLang="ja-JP" sz="3600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013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ECA521-32EF-C400-4ACD-0AAAD3123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29CB-BA86-48A6-80E1-CB8750A963B5}" type="slidenum">
              <a:rPr kumimoji="1" lang="ja-JP" altLang="en-US" smtClean="0"/>
              <a:t>1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064E8DB-C47B-521D-8410-5FEC4A655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31" y="136519"/>
            <a:ext cx="7575493" cy="6662305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2620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354"/>
    </mc:Choice>
    <mc:Fallback xmlns="">
      <p:transition advTm="2835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1185673-F389-C8C6-C2AA-82CA2B9EA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53336"/>
            <a:ext cx="2133600" cy="365125"/>
          </a:xfrm>
        </p:spPr>
        <p:txBody>
          <a:bodyPr/>
          <a:lstStyle/>
          <a:p>
            <a:fld id="{9E2A29CB-BA86-48A6-80E1-CB8750A963B5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A3D499F-7CEE-4287-0215-300BD7F68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25" y="116632"/>
            <a:ext cx="3657256" cy="6624736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2389F9D-596C-E606-2B3B-4D9BE81E5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764704"/>
            <a:ext cx="3819799" cy="504056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9E92501-4178-DFA1-4E02-E3ED6938B93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2889"/>
          <a:stretch/>
        </p:blipFill>
        <p:spPr>
          <a:xfrm>
            <a:off x="6012160" y="4372086"/>
            <a:ext cx="2947424" cy="208125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9" name="タイトル 1">
            <a:extLst>
              <a:ext uri="{FF2B5EF4-FFF2-40B4-BE49-F238E27FC236}">
                <a16:creationId xmlns:a16="http://schemas.microsoft.com/office/drawing/2014/main" id="{6AC3F896-8BFC-738F-00C9-069CC1BF79E8}"/>
              </a:ext>
            </a:extLst>
          </p:cNvPr>
          <p:cNvSpPr txBox="1">
            <a:spLocks/>
          </p:cNvSpPr>
          <p:nvPr/>
        </p:nvSpPr>
        <p:spPr>
          <a:xfrm>
            <a:off x="3851920" y="116632"/>
            <a:ext cx="5040560" cy="565612"/>
          </a:xfrm>
          <a:prstGeom prst="rect">
            <a:avLst/>
          </a:prstGeom>
        </p:spPr>
        <p:txBody>
          <a:bodyPr/>
          <a:lstStyle>
            <a:lvl1pPr algn="ctr" defTabSz="844061" rtl="0" eaLnBrk="1" latinLnBrk="0" hangingPunct="1">
              <a:spcBef>
                <a:spcPct val="0"/>
              </a:spcBef>
              <a:buNone/>
              <a:defRPr kumimoji="1" sz="4000" kern="120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j-cs"/>
              </a:defRPr>
            </a:lvl1pPr>
          </a:lstStyle>
          <a:p>
            <a:r>
              <a:rPr lang="ja-JP" altLang="en-US" sz="2800" b="1" dirty="0">
                <a:solidFill>
                  <a:srgbClr val="C00000"/>
                </a:solidFill>
              </a:rPr>
              <a:t>「</a:t>
            </a:r>
            <a:r>
              <a:rPr lang="en-US" altLang="ja-JP" sz="2800" b="1" dirty="0">
                <a:solidFill>
                  <a:srgbClr val="C00000"/>
                </a:solidFill>
              </a:rPr>
              <a:t>SOS</a:t>
            </a:r>
            <a:r>
              <a:rPr lang="ja-JP" altLang="en-US" sz="2800" b="1" dirty="0">
                <a:solidFill>
                  <a:srgbClr val="C00000"/>
                </a:solidFill>
              </a:rPr>
              <a:t>の出し方に関する教育」</a:t>
            </a:r>
            <a:endParaRPr lang="en-US" altLang="ja-JP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47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791"/>
    </mc:Choice>
    <mc:Fallback xmlns="">
      <p:transition advTm="979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1B53282-4FDF-8141-ABFA-69BAEE98F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29CB-BA86-48A6-80E1-CB8750A963B5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E2DE689-59C2-10F0-A927-2CDF49135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82561"/>
            <a:ext cx="5196819" cy="6538919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E15A1E5-EF4A-C92D-454A-BBA432BCB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8961" y="1357335"/>
            <a:ext cx="4589765" cy="2719737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7" name="タイトル 1">
            <a:extLst>
              <a:ext uri="{FF2B5EF4-FFF2-40B4-BE49-F238E27FC236}">
                <a16:creationId xmlns:a16="http://schemas.microsoft.com/office/drawing/2014/main" id="{E2BAD901-E2DF-C7A8-20E5-026B3DAE629E}"/>
              </a:ext>
            </a:extLst>
          </p:cNvPr>
          <p:cNvSpPr txBox="1">
            <a:spLocks/>
          </p:cNvSpPr>
          <p:nvPr/>
        </p:nvSpPr>
        <p:spPr>
          <a:xfrm>
            <a:off x="4716016" y="188640"/>
            <a:ext cx="4286063" cy="936104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/>
          <a:lstStyle>
            <a:lvl1pPr algn="ctr" defTabSz="844061" rtl="0" eaLnBrk="1" latinLnBrk="0" hangingPunct="1">
              <a:spcBef>
                <a:spcPct val="0"/>
              </a:spcBef>
              <a:buNone/>
              <a:defRPr kumimoji="1" sz="4000" kern="120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j-cs"/>
              </a:defRPr>
            </a:lvl1pPr>
          </a:lstStyle>
          <a:p>
            <a:r>
              <a:rPr lang="ja-JP" altLang="en-US" sz="2800" b="1" dirty="0">
                <a:solidFill>
                  <a:srgbClr val="C00000"/>
                </a:solidFill>
              </a:rPr>
              <a:t>保護者向け、自殺予防教育に関するコンテンツ集</a:t>
            </a:r>
            <a:endParaRPr lang="en-US" altLang="ja-JP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38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9331"/>
    </mc:Choice>
    <mc:Fallback xmlns="">
      <p:transition advTm="1933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D37B909-A8EB-B4D2-0C8F-F940C8BE0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29CB-BA86-48A6-80E1-CB8750A963B5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A83BF6A-3084-43FF-1B34-B39990C98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6" y="112783"/>
            <a:ext cx="4499864" cy="65973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C172ACC-70DC-AA36-4FC4-8B269B023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908720"/>
            <a:ext cx="4333764" cy="3356992"/>
          </a:xfrm>
          <a:prstGeom prst="rect">
            <a:avLst/>
          </a:prstGeom>
        </p:spPr>
      </p:pic>
      <p:sp>
        <p:nvSpPr>
          <p:cNvPr id="7" name="タイトル 1">
            <a:extLst>
              <a:ext uri="{FF2B5EF4-FFF2-40B4-BE49-F238E27FC236}">
                <a16:creationId xmlns:a16="http://schemas.microsoft.com/office/drawing/2014/main" id="{AD30BF87-1B3E-445A-8CF1-AF471A774D40}"/>
              </a:ext>
            </a:extLst>
          </p:cNvPr>
          <p:cNvSpPr txBox="1">
            <a:spLocks/>
          </p:cNvSpPr>
          <p:nvPr/>
        </p:nvSpPr>
        <p:spPr>
          <a:xfrm>
            <a:off x="4644008" y="112783"/>
            <a:ext cx="4248472" cy="565612"/>
          </a:xfrm>
          <a:prstGeom prst="rect">
            <a:avLst/>
          </a:prstGeom>
        </p:spPr>
        <p:txBody>
          <a:bodyPr/>
          <a:lstStyle>
            <a:lvl1pPr algn="ctr" defTabSz="844061" rtl="0" eaLnBrk="1" latinLnBrk="0" hangingPunct="1">
              <a:spcBef>
                <a:spcPct val="0"/>
              </a:spcBef>
              <a:buNone/>
              <a:defRPr kumimoji="1" sz="4000" kern="120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j-cs"/>
              </a:defRPr>
            </a:lvl1pPr>
          </a:lstStyle>
          <a:p>
            <a:r>
              <a:rPr lang="ja-JP" altLang="en-US" sz="2800" b="1" dirty="0">
                <a:solidFill>
                  <a:srgbClr val="C00000"/>
                </a:solidFill>
              </a:rPr>
              <a:t>研修動画</a:t>
            </a:r>
            <a:endParaRPr lang="en-US" altLang="ja-JP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08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8103"/>
    </mc:Choice>
    <mc:Fallback xmlns="">
      <p:transition advTm="1810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96FA069-DDCB-F232-EF5B-9941A909D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29CB-BA86-48A6-80E1-CB8750A963B5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E24335D-22F3-34E9-7918-67F8694B0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99" y="136519"/>
            <a:ext cx="6716457" cy="468052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E1B6049-1C7F-6797-08A1-8D84081EE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1412776"/>
            <a:ext cx="5153712" cy="5373216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6745DF9-1E05-422B-95E9-5F263E11C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248" y="4903165"/>
            <a:ext cx="3131840" cy="1866193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9" name="タイトル 1">
            <a:extLst>
              <a:ext uri="{FF2B5EF4-FFF2-40B4-BE49-F238E27FC236}">
                <a16:creationId xmlns:a16="http://schemas.microsoft.com/office/drawing/2014/main" id="{E14AC2B5-1E2C-6129-DF71-A62300C15C8C}"/>
              </a:ext>
            </a:extLst>
          </p:cNvPr>
          <p:cNvSpPr txBox="1">
            <a:spLocks/>
          </p:cNvSpPr>
          <p:nvPr/>
        </p:nvSpPr>
        <p:spPr>
          <a:xfrm>
            <a:off x="7020272" y="178969"/>
            <a:ext cx="2053208" cy="978169"/>
          </a:xfrm>
          <a:prstGeom prst="rect">
            <a:avLst/>
          </a:prstGeom>
        </p:spPr>
        <p:txBody>
          <a:bodyPr/>
          <a:lstStyle>
            <a:lvl1pPr algn="ctr" defTabSz="844061" rtl="0" eaLnBrk="1" latinLnBrk="0" hangingPunct="1">
              <a:spcBef>
                <a:spcPct val="0"/>
              </a:spcBef>
              <a:buNone/>
              <a:defRPr kumimoji="1" sz="4000" kern="120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j-cs"/>
              </a:defRPr>
            </a:lvl1pPr>
          </a:lstStyle>
          <a:p>
            <a:pPr algn="l"/>
            <a:r>
              <a:rPr lang="ja-JP" altLang="en-US" sz="2800" b="1" dirty="0">
                <a:solidFill>
                  <a:srgbClr val="0070C0"/>
                </a:solidFill>
              </a:rPr>
              <a:t>対応</a:t>
            </a:r>
            <a:endParaRPr lang="en-US" altLang="ja-JP" sz="2800" b="1" dirty="0">
              <a:solidFill>
                <a:srgbClr val="0070C0"/>
              </a:solidFill>
            </a:endParaRPr>
          </a:p>
          <a:p>
            <a:pPr algn="l"/>
            <a:r>
              <a:rPr lang="ja-JP" altLang="en-US" sz="2800" b="1" dirty="0">
                <a:solidFill>
                  <a:srgbClr val="0070C0"/>
                </a:solidFill>
              </a:rPr>
              <a:t>マニュアル</a:t>
            </a:r>
            <a:endParaRPr lang="en-US" altLang="ja-JP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9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996"/>
    </mc:Choice>
    <mc:Fallback xmlns="">
      <p:transition advTm="1099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1C9298F-ECB4-9612-B582-504D03671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29CB-BA86-48A6-80E1-CB8750A963B5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0682EDC-0A6B-7A69-56FE-1C8071E51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91203"/>
            <a:ext cx="4899925" cy="6525344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5" name="タイトル 1">
            <a:extLst>
              <a:ext uri="{FF2B5EF4-FFF2-40B4-BE49-F238E27FC236}">
                <a16:creationId xmlns:a16="http://schemas.microsoft.com/office/drawing/2014/main" id="{C8ED9F45-82A6-B586-FB4B-C0C3D7E11241}"/>
              </a:ext>
            </a:extLst>
          </p:cNvPr>
          <p:cNvSpPr txBox="1">
            <a:spLocks/>
          </p:cNvSpPr>
          <p:nvPr/>
        </p:nvSpPr>
        <p:spPr>
          <a:xfrm>
            <a:off x="3635896" y="260648"/>
            <a:ext cx="4257574" cy="936104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/>
          <a:lstStyle>
            <a:lvl1pPr algn="ctr" defTabSz="844061" rtl="0" eaLnBrk="1" latinLnBrk="0" hangingPunct="1">
              <a:spcBef>
                <a:spcPct val="0"/>
              </a:spcBef>
              <a:buNone/>
              <a:defRPr kumimoji="1" sz="4000" kern="120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j-cs"/>
              </a:defRPr>
            </a:lvl1pPr>
          </a:lstStyle>
          <a:p>
            <a:r>
              <a:rPr lang="ja-JP" altLang="en-US" sz="2800" b="1" dirty="0">
                <a:solidFill>
                  <a:srgbClr val="0070C0"/>
                </a:solidFill>
              </a:rPr>
              <a:t>「子供の自殺が起きたときの背景調査」関係資料</a:t>
            </a:r>
            <a:endParaRPr lang="en-US" altLang="ja-JP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4"/>
    </mc:Choice>
    <mc:Fallback xmlns="">
      <p:transition advTm="1373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69BF713-6F2C-60C7-A311-C862FA828CCA}"/>
              </a:ext>
            </a:extLst>
          </p:cNvPr>
          <p:cNvSpPr/>
          <p:nvPr/>
        </p:nvSpPr>
        <p:spPr>
          <a:xfrm>
            <a:off x="611560" y="836712"/>
            <a:ext cx="7848872" cy="561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3069984-89CC-2EF9-4DA4-53701A9EF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824" y="6502249"/>
            <a:ext cx="5904656" cy="23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844083"/>
            <a:r>
              <a:rPr kumimoji="0" lang="ja-JP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国立成育医療研究センター コロナ</a:t>
            </a:r>
            <a:r>
              <a:rPr kumimoji="0" lang="en-US" altLang="ja-JP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×</a:t>
            </a:r>
            <a:r>
              <a:rPr kumimoji="0" lang="ja-JP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こども本部「しんどいって言えない」リーフレット・動画</a:t>
            </a:r>
            <a:endParaRPr kumimoji="0" lang="ja-JP" altLang="ja-JP" sz="10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movie">
            <a:hlinkClick r:id="" action="ppaction://media"/>
            <a:extLst>
              <a:ext uri="{FF2B5EF4-FFF2-40B4-BE49-F238E27FC236}">
                <a16:creationId xmlns:a16="http://schemas.microsoft.com/office/drawing/2014/main" id="{5440981D-333F-F3A6-E363-4689BFEFB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885740"/>
            <a:ext cx="9143999" cy="5143499"/>
          </a:xfrm>
          <a:prstGeom prst="rect">
            <a:avLst/>
          </a:prstGeom>
        </p:spPr>
      </p:pic>
      <p:pic>
        <p:nvPicPr>
          <p:cNvPr id="5" name="図 4" descr="QR コード&#10;&#10;自動的に生成された説明">
            <a:extLst>
              <a:ext uri="{FF2B5EF4-FFF2-40B4-BE49-F238E27FC236}">
                <a16:creationId xmlns:a16="http://schemas.microsoft.com/office/drawing/2014/main" id="{08242435-DFFF-8643-6181-A2206803C0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845" y="61700"/>
            <a:ext cx="701829" cy="70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4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アイコン&#10;&#10;自動的に生成された説明">
            <a:hlinkClick r:id="" action="ppaction://noaction"/>
            <a:extLst>
              <a:ext uri="{FF2B5EF4-FFF2-40B4-BE49-F238E27FC236}">
                <a16:creationId xmlns:a16="http://schemas.microsoft.com/office/drawing/2014/main" id="{E2791AA5-3D5D-B4E0-1A0A-8FE8E2CDC8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292" y="2788207"/>
            <a:ext cx="889416" cy="161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1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2_JSCPテンプレー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Dデジタル教科書体">
      <a:majorFont>
        <a:latin typeface="UD デジタル 教科書体 NK-R"/>
        <a:ea typeface="UD デジタル 教科書体 NK-R"/>
        <a:cs typeface=""/>
      </a:majorFont>
      <a:minorFont>
        <a:latin typeface="UD デジタル 教科書体 NK-R"/>
        <a:ea typeface="UD デジタル 教科書体 NK-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8575">
          <a:solidFill>
            <a:srgbClr val="50B8C0"/>
          </a:solidFill>
        </a:ln>
      </a:spPr>
      <a:bodyPr rtlCol="0" anchor="ctr"/>
      <a:lstStyle>
        <a:defPPr algn="ctr">
          <a:lnSpc>
            <a:spcPts val="2200"/>
          </a:lnSpc>
          <a:defRPr sz="2000" dirty="0">
            <a:solidFill>
              <a:srgbClr val="50B8C0"/>
            </a:solidFill>
            <a:latin typeface="+mn-ea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rgbClr val="50B8C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spAutoFit/>
      </a:bodyPr>
      <a:lstStyle>
        <a:defPPr algn="l">
          <a:defRPr kumimoji="1" sz="2000" dirty="0" smtClean="0">
            <a:solidFill>
              <a:schemeClr val="tx1">
                <a:lumMod val="75000"/>
                <a:lumOff val="25000"/>
              </a:schemeClr>
            </a:solidFill>
            <a:latin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プレゼンテーション1" id="{765FE0DA-D247-486C-BF42-DBB9705F90D8}" vid="{BD63521F-5098-41E8-9264-55C75258C882}"/>
    </a:ext>
  </a:extLst>
</a:theme>
</file>

<file path=ppt/theme/theme2.xml><?xml version="1.0" encoding="utf-8"?>
<a:theme xmlns:a="http://schemas.openxmlformats.org/drawingml/2006/main" name="1_JSCPテンプレー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Dデジタル教科書体">
      <a:majorFont>
        <a:latin typeface="UD デジタル 教科書体 NK-R"/>
        <a:ea typeface="UD デジタル 教科書体 NK-R"/>
        <a:cs typeface=""/>
      </a:majorFont>
      <a:minorFont>
        <a:latin typeface="UD デジタル 教科書体 NK-R"/>
        <a:ea typeface="UD デジタル 教科書体 NK-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8575">
          <a:solidFill>
            <a:srgbClr val="50B8C0"/>
          </a:solidFill>
        </a:ln>
      </a:spPr>
      <a:bodyPr rtlCol="0" anchor="ctr"/>
      <a:lstStyle>
        <a:defPPr algn="ctr">
          <a:lnSpc>
            <a:spcPts val="2200"/>
          </a:lnSpc>
          <a:defRPr sz="2000" dirty="0">
            <a:solidFill>
              <a:srgbClr val="50B8C0"/>
            </a:solidFill>
            <a:latin typeface="+mn-ea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rgbClr val="50B8C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spAutoFit/>
      </a:bodyPr>
      <a:lstStyle>
        <a:defPPr algn="l">
          <a:defRPr kumimoji="1" sz="2000" dirty="0" smtClean="0">
            <a:solidFill>
              <a:schemeClr val="tx1">
                <a:lumMod val="75000"/>
                <a:lumOff val="25000"/>
              </a:schemeClr>
            </a:solidFill>
            <a:latin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プレゼンテーション1" id="{765FE0DA-D247-486C-BF42-DBB9705F90D8}" vid="{BD63521F-5098-41E8-9264-55C75258C882}"/>
    </a:ext>
  </a:extLst>
</a:theme>
</file>

<file path=ppt/theme/theme3.xml><?xml version="1.0" encoding="utf-8"?>
<a:theme xmlns:a="http://schemas.openxmlformats.org/drawingml/2006/main" name="JSCPテンプレー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Dデジタル教科書体">
      <a:majorFont>
        <a:latin typeface="UD デジタル 教科書体 NK-R"/>
        <a:ea typeface="UD デジタル 教科書体 NK-R"/>
        <a:cs typeface=""/>
      </a:majorFont>
      <a:minorFont>
        <a:latin typeface="UD デジタル 教科書体 NK-R"/>
        <a:ea typeface="UD デジタル 教科書体 NK-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8575">
          <a:solidFill>
            <a:srgbClr val="50B8C0"/>
          </a:solidFill>
        </a:ln>
      </a:spPr>
      <a:bodyPr rtlCol="0" anchor="ctr"/>
      <a:lstStyle>
        <a:defPPr algn="ctr">
          <a:lnSpc>
            <a:spcPts val="2200"/>
          </a:lnSpc>
          <a:defRPr sz="2000" dirty="0">
            <a:solidFill>
              <a:srgbClr val="50B8C0"/>
            </a:solidFill>
            <a:latin typeface="+mn-ea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rgbClr val="50B8C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spAutoFit/>
      </a:bodyPr>
      <a:lstStyle>
        <a:defPPr algn="l">
          <a:defRPr kumimoji="1" sz="2000" dirty="0" smtClean="0">
            <a:solidFill>
              <a:schemeClr val="tx1">
                <a:lumMod val="75000"/>
                <a:lumOff val="25000"/>
              </a:schemeClr>
            </a:solidFill>
            <a:latin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プレゼンテーション1" id="{765FE0DA-D247-486C-BF42-DBB9705F90D8}" vid="{BD63521F-5098-41E8-9264-55C75258C882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4934748-d9c1-43e7-873a-8dadb8d5824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C5339F88AF049A45B3DC5BFAB257AEA9" ma:contentTypeVersion="13" ma:contentTypeDescription="新しいドキュメントを作成します。" ma:contentTypeScope="" ma:versionID="1619b5da0b4ff1b8c2f5daf0c438eed5">
  <xsd:schema xmlns:xsd="http://www.w3.org/2001/XMLSchema" xmlns:xs="http://www.w3.org/2001/XMLSchema" xmlns:p="http://schemas.microsoft.com/office/2006/metadata/properties" xmlns:ns3="24934748-d9c1-43e7-873a-8dadb8d58243" xmlns:ns4="b0f6aca0-8502-4a3a-97fa-3152c6808097" targetNamespace="http://schemas.microsoft.com/office/2006/metadata/properties" ma:root="true" ma:fieldsID="2a3c70ff31442776fea482b5605fe63b" ns3:_="" ns4:_="">
    <xsd:import namespace="24934748-d9c1-43e7-873a-8dadb8d58243"/>
    <xsd:import namespace="b0f6aca0-8502-4a3a-97fa-3152c680809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934748-d9c1-43e7-873a-8dadb8d582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f6aca0-8502-4a3a-97fa-3152c680809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共有のヒントのハッシュ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4AEE857-99A5-4FE7-B50A-13F9858119D1}">
  <ds:schemaRefs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24934748-d9c1-43e7-873a-8dadb8d58243"/>
    <ds:schemaRef ds:uri="http://purl.org/dc/dcmitype/"/>
    <ds:schemaRef ds:uri="http://schemas.microsoft.com/office/2006/documentManagement/types"/>
    <ds:schemaRef ds:uri="http://purl.org/dc/terms/"/>
    <ds:schemaRef ds:uri="b0f6aca0-8502-4a3a-97fa-3152c6808097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2F4B3CC1-8F72-41C3-AFF3-0BFE3271EB2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AB9EC5-9B81-4E11-825F-95A5D6B94C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934748-d9c1-43e7-873a-8dadb8d58243"/>
    <ds:schemaRef ds:uri="b0f6aca0-8502-4a3a-97fa-3152c68080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51369a77-dfbc-4f7e-88e0-b4e95c92e63e}" enabled="0" method="" siteId="{51369a77-dfbc-4f7e-88e0-b4e95c92e63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8961</TotalTime>
  <Words>494</Words>
  <Application>Microsoft Office PowerPoint</Application>
  <PresentationFormat>画面に合わせる (4:3)</PresentationFormat>
  <Paragraphs>51</Paragraphs>
  <Slides>9</Slides>
  <Notes>9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9</vt:i4>
      </vt:variant>
    </vt:vector>
  </HeadingPairs>
  <TitlesOfParts>
    <vt:vector size="16" baseType="lpstr">
      <vt:lpstr>UD デジタル 教科書体 NK-R</vt:lpstr>
      <vt:lpstr>メイリオ</vt:lpstr>
      <vt:lpstr>游ゴシック</vt:lpstr>
      <vt:lpstr>Arial</vt:lpstr>
      <vt:lpstr>2_JSCPテンプレート</vt:lpstr>
      <vt:lpstr>1_JSCPテンプレート</vt:lpstr>
      <vt:lpstr>JSCPテンプレート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生水 裕美</dc:creator>
  <cp:lastModifiedBy>松田 芳明</cp:lastModifiedBy>
  <cp:revision>120</cp:revision>
  <cp:lastPrinted>2024-09-27T05:03:14Z</cp:lastPrinted>
  <dcterms:created xsi:type="dcterms:W3CDTF">2023-02-14T01:53:36Z</dcterms:created>
  <dcterms:modified xsi:type="dcterms:W3CDTF">2025-07-23T08:52:53Z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0x010100C5339F88AF049A45B3DC5BFAB257AEA9</vt:lpwstr>
  </property>
</Properties>
</file>