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726" r:id="rId4"/>
    <p:sldMasterId id="2147483724" r:id="rId5"/>
    <p:sldMasterId id="2147483721" r:id="rId6"/>
  </p:sldMasterIdLst>
  <p:notesMasterIdLst>
    <p:notesMasterId r:id="rId22"/>
  </p:notesMasterIdLst>
  <p:handoutMasterIdLst>
    <p:handoutMasterId r:id="rId23"/>
  </p:handoutMasterIdLst>
  <p:sldIdLst>
    <p:sldId id="2147480327" r:id="rId7"/>
    <p:sldId id="2147480334" r:id="rId8"/>
    <p:sldId id="2147480335" r:id="rId9"/>
    <p:sldId id="2147480309" r:id="rId10"/>
    <p:sldId id="2147480200" r:id="rId11"/>
    <p:sldId id="2147480201" r:id="rId12"/>
    <p:sldId id="2147480202" r:id="rId13"/>
    <p:sldId id="2147480317" r:id="rId14"/>
    <p:sldId id="2147480310" r:id="rId15"/>
    <p:sldId id="2147480311" r:id="rId16"/>
    <p:sldId id="2147480312" r:id="rId17"/>
    <p:sldId id="2147480313" r:id="rId18"/>
    <p:sldId id="2147480314" r:id="rId19"/>
    <p:sldId id="2147480315" r:id="rId20"/>
    <p:sldId id="2147480316" r:id="rId21"/>
  </p:sldIdLst>
  <p:sldSz cx="9144000" cy="6858000" type="screen4x3"/>
  <p:notesSz cx="7102475" cy="10233025"/>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55BC09-4313-2038-EF1F-590064EBA8F1}" name="菅沼 舞" initials="菅沼" userId="S::suganuma@jscp.or.jp::babd8382-b282-410a-ab4f-dd9e9b0dec05" providerId="AD"/>
  <p188:author id="{86F8AEE2-CD90-BFD8-E778-771D24773458}" name="松田 芳明" initials="芳松" userId="S::matsuda.yoshiaki@jscp.or.jp::9969eb2e-458a-4832-a876-7bf944cac8b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39E77B"/>
    <a:srgbClr val="FF9933"/>
    <a:srgbClr val="00CC99"/>
    <a:srgbClr val="33CCFF"/>
    <a:srgbClr val="00FFFF"/>
    <a:srgbClr val="FFCC99"/>
    <a:srgbClr val="33CC33"/>
    <a:srgbClr val="0066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43" autoAdjust="0"/>
    <p:restoredTop sz="95026" autoAdjust="0"/>
  </p:normalViewPr>
  <p:slideViewPr>
    <p:cSldViewPr snapToGrid="0">
      <p:cViewPr varScale="1">
        <p:scale>
          <a:sx n="79" d="100"/>
          <a:sy n="79" d="100"/>
        </p:scale>
        <p:origin x="1368" y="67"/>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40" d="100"/>
        <a:sy n="140" d="100"/>
      </p:scale>
      <p:origin x="0" y="-14640"/>
    </p:cViewPr>
  </p:sorterViewPr>
  <p:notesViewPr>
    <p:cSldViewPr snapToGrid="0" showGuides="1">
      <p:cViewPr varScale="1">
        <p:scale>
          <a:sx n="73" d="100"/>
          <a:sy n="73" d="100"/>
        </p:scale>
        <p:origin x="3996"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handoutMaster" Target="handoutMasters/handoutMaster1.xml"/><Relationship Id="rId28"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CE1C326-349F-71B4-1728-B6D4B5A60D91}"/>
              </a:ext>
            </a:extLst>
          </p:cNvPr>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ECF09944-2FC8-DAB8-8971-F6C95E1E9F53}"/>
              </a:ext>
            </a:extLst>
          </p:cNvPr>
          <p:cNvSpPr>
            <a:spLocks noGrp="1"/>
          </p:cNvSpPr>
          <p:nvPr>
            <p:ph type="dt" sz="quarter" idx="1"/>
          </p:nvPr>
        </p:nvSpPr>
        <p:spPr>
          <a:xfrm>
            <a:off x="4022725" y="0"/>
            <a:ext cx="3078163" cy="512763"/>
          </a:xfrm>
          <a:prstGeom prst="rect">
            <a:avLst/>
          </a:prstGeom>
        </p:spPr>
        <p:txBody>
          <a:bodyPr vert="horz" lIns="91440" tIns="45720" rIns="91440" bIns="45720" rtlCol="0"/>
          <a:lstStyle>
            <a:lvl1pPr algn="r">
              <a:defRPr sz="1200"/>
            </a:lvl1pPr>
          </a:lstStyle>
          <a:p>
            <a:fld id="{2C732692-4D1C-477A-81AC-2EE7ED9ECEBC}" type="datetimeFigureOut">
              <a:rPr kumimoji="1" lang="ja-JP" altLang="en-US" smtClean="0"/>
              <a:t>2025/7/23</a:t>
            </a:fld>
            <a:endParaRPr kumimoji="1" lang="ja-JP" altLang="en-US"/>
          </a:p>
        </p:txBody>
      </p:sp>
      <p:sp>
        <p:nvSpPr>
          <p:cNvPr id="4" name="フッター プレースホルダー 3">
            <a:extLst>
              <a:ext uri="{FF2B5EF4-FFF2-40B4-BE49-F238E27FC236}">
                <a16:creationId xmlns:a16="http://schemas.microsoft.com/office/drawing/2014/main" id="{0F85D6C3-6866-B789-F998-FC7A868F2C7C}"/>
              </a:ext>
            </a:extLst>
          </p:cNvPr>
          <p:cNvSpPr>
            <a:spLocks noGrp="1"/>
          </p:cNvSpPr>
          <p:nvPr>
            <p:ph type="ftr" sz="quarter" idx="2"/>
          </p:nvPr>
        </p:nvSpPr>
        <p:spPr>
          <a:xfrm>
            <a:off x="0" y="9720263"/>
            <a:ext cx="3078163" cy="51276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F28146A9-E015-4123-0E3D-B41A9463C6C9}"/>
              </a:ext>
            </a:extLst>
          </p:cNvPr>
          <p:cNvSpPr>
            <a:spLocks noGrp="1"/>
          </p:cNvSpPr>
          <p:nvPr>
            <p:ph type="sldNum" sz="quarter" idx="3"/>
          </p:nvPr>
        </p:nvSpPr>
        <p:spPr>
          <a:xfrm>
            <a:off x="4022725" y="9720263"/>
            <a:ext cx="3078163" cy="512762"/>
          </a:xfrm>
          <a:prstGeom prst="rect">
            <a:avLst/>
          </a:prstGeom>
        </p:spPr>
        <p:txBody>
          <a:bodyPr vert="horz" lIns="91440" tIns="45720" rIns="91440" bIns="45720" rtlCol="0" anchor="b"/>
          <a:lstStyle>
            <a:lvl1pPr algn="r">
              <a:defRPr sz="1200"/>
            </a:lvl1pPr>
          </a:lstStyle>
          <a:p>
            <a:fld id="{59AF1D7A-B948-4F38-A16D-561A9572CB2D}" type="slidenum">
              <a:rPr kumimoji="1" lang="ja-JP" altLang="en-US" smtClean="0"/>
              <a:t>‹#›</a:t>
            </a:fld>
            <a:endParaRPr kumimoji="1" lang="ja-JP" altLang="en-US"/>
          </a:p>
        </p:txBody>
      </p:sp>
    </p:spTree>
    <p:extLst>
      <p:ext uri="{BB962C8B-B14F-4D97-AF65-F5344CB8AC3E}">
        <p14:creationId xmlns:p14="http://schemas.microsoft.com/office/powerpoint/2010/main" val="112212393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223" userDrawn="1">
          <p15:clr>
            <a:srgbClr val="F26B43"/>
          </p15:clr>
        </p15:guide>
        <p15:guide id="2" pos="2237"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7739" cy="513428"/>
          </a:xfrm>
          <a:prstGeom prst="rect">
            <a:avLst/>
          </a:prstGeom>
        </p:spPr>
        <p:txBody>
          <a:bodyPr vert="horz" lIns="99057" tIns="49528" rIns="99057" bIns="49528"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3092" y="0"/>
            <a:ext cx="3077739" cy="513428"/>
          </a:xfrm>
          <a:prstGeom prst="rect">
            <a:avLst/>
          </a:prstGeom>
        </p:spPr>
        <p:txBody>
          <a:bodyPr vert="horz" lIns="99057" tIns="49528" rIns="99057" bIns="49528" rtlCol="0"/>
          <a:lstStyle>
            <a:lvl1pPr algn="r">
              <a:defRPr sz="1300"/>
            </a:lvl1pPr>
          </a:lstStyle>
          <a:p>
            <a:fld id="{A12FC802-A218-4FB3-9B1D-ED8101AF4219}" type="datetimeFigureOut">
              <a:rPr kumimoji="1" lang="ja-JP" altLang="en-US" smtClean="0"/>
              <a:t>2025/7/23</a:t>
            </a:fld>
            <a:endParaRPr kumimoji="1" lang="ja-JP" altLang="en-US"/>
          </a:p>
        </p:txBody>
      </p:sp>
      <p:sp>
        <p:nvSpPr>
          <p:cNvPr id="4" name="スライド イメージ プレースホルダー 3"/>
          <p:cNvSpPr>
            <a:spLocks noGrp="1" noRot="1" noChangeAspect="1"/>
          </p:cNvSpPr>
          <p:nvPr>
            <p:ph type="sldImg" idx="2"/>
          </p:nvPr>
        </p:nvSpPr>
        <p:spPr>
          <a:xfrm>
            <a:off x="1406119" y="639447"/>
            <a:ext cx="4289288" cy="3216966"/>
          </a:xfrm>
          <a:prstGeom prst="rect">
            <a:avLst/>
          </a:prstGeom>
          <a:noFill/>
          <a:ln w="12700">
            <a:solidFill>
              <a:prstClr val="black"/>
            </a:solidFill>
          </a:ln>
        </p:spPr>
        <p:txBody>
          <a:bodyPr vert="horz" lIns="99057" tIns="49528" rIns="99057" bIns="49528" rtlCol="0" anchor="ctr"/>
          <a:lstStyle/>
          <a:p>
            <a:endParaRPr lang="ja-JP" altLang="en-US"/>
          </a:p>
        </p:txBody>
      </p:sp>
      <p:sp>
        <p:nvSpPr>
          <p:cNvPr id="5" name="ノート プレースホルダー 4"/>
          <p:cNvSpPr>
            <a:spLocks noGrp="1"/>
          </p:cNvSpPr>
          <p:nvPr>
            <p:ph type="body" sz="quarter" idx="3"/>
          </p:nvPr>
        </p:nvSpPr>
        <p:spPr>
          <a:xfrm>
            <a:off x="710248" y="4088674"/>
            <a:ext cx="5681980" cy="5408023"/>
          </a:xfrm>
          <a:prstGeom prst="rect">
            <a:avLst/>
          </a:prstGeom>
        </p:spPr>
        <p:txBody>
          <a:bodyPr vert="horz" lIns="99057" tIns="49528" rIns="99057" bIns="4952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19598"/>
            <a:ext cx="3077739" cy="513427"/>
          </a:xfrm>
          <a:prstGeom prst="rect">
            <a:avLst/>
          </a:prstGeom>
        </p:spPr>
        <p:txBody>
          <a:bodyPr vert="horz" lIns="99057" tIns="49528" rIns="99057" bIns="4952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3092" y="9719598"/>
            <a:ext cx="3077739" cy="513427"/>
          </a:xfrm>
          <a:prstGeom prst="rect">
            <a:avLst/>
          </a:prstGeom>
        </p:spPr>
        <p:txBody>
          <a:bodyPr vert="horz" lIns="99057" tIns="49528" rIns="99057" bIns="49528" rtlCol="0" anchor="b"/>
          <a:lstStyle>
            <a:lvl1pPr algn="r">
              <a:defRPr sz="1300"/>
            </a:lvl1pPr>
          </a:lstStyle>
          <a:p>
            <a:fld id="{A9E238EE-05F2-40C0-9BD7-93123F2990C9}" type="slidenum">
              <a:rPr kumimoji="1" lang="ja-JP" altLang="en-US" smtClean="0"/>
              <a:t>‹#›</a:t>
            </a:fld>
            <a:endParaRPr kumimoji="1" lang="ja-JP" altLang="en-US"/>
          </a:p>
        </p:txBody>
      </p:sp>
    </p:spTree>
    <p:extLst>
      <p:ext uri="{BB962C8B-B14F-4D97-AF65-F5344CB8AC3E}">
        <p14:creationId xmlns:p14="http://schemas.microsoft.com/office/powerpoint/2010/main" val="32770134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223" userDrawn="1">
          <p15:clr>
            <a:srgbClr val="F26B43"/>
          </p15:clr>
        </p15:guide>
        <p15:guide id="2" pos="2237"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5FB50-8215-69E2-9A74-F9F85A19586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C518EA2-F57D-5FA1-CFA8-1274610138E5}"/>
              </a:ext>
            </a:extLst>
          </p:cNvPr>
          <p:cNvSpPr>
            <a:spLocks noGrp="1" noRot="1" noChangeAspect="1"/>
          </p:cNvSpPr>
          <p:nvPr>
            <p:ph type="sldImg"/>
          </p:nvPr>
        </p:nvSpPr>
        <p:spPr>
          <a:xfrm>
            <a:off x="1422400" y="649288"/>
            <a:ext cx="4289425" cy="3216275"/>
          </a:xfrm>
        </p:spPr>
      </p:sp>
      <p:sp>
        <p:nvSpPr>
          <p:cNvPr id="3" name="ノート プレースホルダー 2">
            <a:extLst>
              <a:ext uri="{FF2B5EF4-FFF2-40B4-BE49-F238E27FC236}">
                <a16:creationId xmlns:a16="http://schemas.microsoft.com/office/drawing/2014/main" id="{0183CF48-A312-FEF1-CA33-A8A926404DA0}"/>
              </a:ext>
            </a:extLst>
          </p:cNvPr>
          <p:cNvSpPr>
            <a:spLocks noGrp="1"/>
          </p:cNvSpPr>
          <p:nvPr>
            <p:ph type="body" idx="1"/>
          </p:nvPr>
        </p:nvSpPr>
        <p:spPr/>
        <p:txBody>
          <a:bodyPr/>
          <a:lstStyle/>
          <a:p>
            <a:r>
              <a:rPr kumimoji="1" lang="ja-JP" altLang="en-US" dirty="0"/>
              <a:t>ここから、児童生徒の　自殺の原因・動機から　学校にとって　連携が必要な　「関係機関」　について見ていきましょう。</a:t>
            </a:r>
            <a:endParaRPr kumimoji="1" lang="en-US" altLang="ja-JP" dirty="0"/>
          </a:p>
          <a:p>
            <a:r>
              <a:rPr kumimoji="1" lang="ja-JP" altLang="en-US" dirty="0"/>
              <a:t>実際、相談が寄せられた時に、学校に、こうしたところと　連携ができますよ　と、具体的な事例等を　学校にお示しいただくとよいかと存じます。</a:t>
            </a:r>
          </a:p>
        </p:txBody>
      </p:sp>
      <p:sp>
        <p:nvSpPr>
          <p:cNvPr id="4" name="スライド番号プレースホルダー 3">
            <a:extLst>
              <a:ext uri="{FF2B5EF4-FFF2-40B4-BE49-F238E27FC236}">
                <a16:creationId xmlns:a16="http://schemas.microsoft.com/office/drawing/2014/main" id="{69E3EE9D-613B-94F1-3EFB-253B407C0A90}"/>
              </a:ext>
            </a:extLst>
          </p:cNvPr>
          <p:cNvSpPr>
            <a:spLocks noGrp="1"/>
          </p:cNvSpPr>
          <p:nvPr>
            <p:ph type="sldNum" sz="quarter" idx="5"/>
          </p:nvPr>
        </p:nvSpPr>
        <p:spPr/>
        <p:txBody>
          <a:bodyPr/>
          <a:lstStyle/>
          <a:p>
            <a:fld id="{A9E238EE-05F2-40C0-9BD7-93123F2990C9}" type="slidenum">
              <a:rPr kumimoji="1" lang="ja-JP" altLang="en-US" smtClean="0"/>
              <a:t>0</a:t>
            </a:fld>
            <a:endParaRPr kumimoji="1" lang="ja-JP" altLang="en-US"/>
          </a:p>
        </p:txBody>
      </p:sp>
    </p:spTree>
    <p:extLst>
      <p:ext uri="{BB962C8B-B14F-4D97-AF65-F5344CB8AC3E}">
        <p14:creationId xmlns:p14="http://schemas.microsoft.com/office/powerpoint/2010/main" val="2411729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4A2DF-2F48-4EDA-C7CB-499A58CF585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F096C10-B808-A656-313A-FCFA4F99A481}"/>
              </a:ext>
            </a:extLst>
          </p:cNvPr>
          <p:cNvSpPr>
            <a:spLocks noGrp="1" noRot="1" noChangeAspect="1"/>
          </p:cNvSpPr>
          <p:nvPr>
            <p:ph type="sldImg"/>
          </p:nvPr>
        </p:nvSpPr>
        <p:spPr>
          <a:xfrm>
            <a:off x="1406525" y="639763"/>
            <a:ext cx="4289425" cy="3216275"/>
          </a:xfrm>
        </p:spPr>
      </p:sp>
      <p:sp>
        <p:nvSpPr>
          <p:cNvPr id="3" name="ノート プレースホルダー 2">
            <a:extLst>
              <a:ext uri="{FF2B5EF4-FFF2-40B4-BE49-F238E27FC236}">
                <a16:creationId xmlns:a16="http://schemas.microsoft.com/office/drawing/2014/main" id="{7D0F4161-64A9-B84F-22B1-2B37E78C6B4C}"/>
              </a:ext>
            </a:extLst>
          </p:cNvPr>
          <p:cNvSpPr>
            <a:spLocks noGrp="1"/>
          </p:cNvSpPr>
          <p:nvPr>
            <p:ph type="body" idx="1"/>
          </p:nvPr>
        </p:nvSpPr>
        <p:spPr/>
        <p:txBody>
          <a:bodyPr/>
          <a:lstStyle/>
          <a:p>
            <a:r>
              <a:rPr kumimoji="1" lang="en-US" altLang="ja-JP" dirty="0"/>
              <a:t>JSCP</a:t>
            </a:r>
            <a:r>
              <a:rPr kumimoji="1" lang="ja-JP" altLang="en-US" dirty="0"/>
              <a:t>のトップページのメニューから「学校・教育機関向け資料集」を検索していただくと、表示されたコンテンツにたどり着きます。</a:t>
            </a:r>
            <a:endParaRPr kumimoji="1" lang="en-US" altLang="ja-JP" dirty="0"/>
          </a:p>
          <a:p>
            <a:endParaRPr kumimoji="1" lang="en-US" altLang="ja-JP" dirty="0"/>
          </a:p>
          <a:p>
            <a:r>
              <a:rPr kumimoji="1" lang="ja-JP" altLang="en-US" dirty="0"/>
              <a:t>申し訳ないのですが、現在、サイトの改修中ですので、ここでリンクを貼っても、機能しなくなる可能性がありますので、省かせていただきました。</a:t>
            </a:r>
            <a:endParaRPr kumimoji="1" lang="en-US" altLang="ja-JP" dirty="0"/>
          </a:p>
          <a:p>
            <a:r>
              <a:rPr kumimoji="1" lang="ja-JP" altLang="en-US" dirty="0"/>
              <a:t>ご容赦ください。</a:t>
            </a:r>
            <a:endParaRPr kumimoji="1" lang="en-US" altLang="ja-JP" dirty="0"/>
          </a:p>
          <a:p>
            <a:endParaRPr kumimoji="1" lang="en-US" altLang="ja-JP" dirty="0"/>
          </a:p>
          <a:p>
            <a:r>
              <a:rPr kumimoji="1" lang="ja-JP" altLang="en-US" dirty="0"/>
              <a:t>このページから、さらに５つのコンテンツに分かれます。</a:t>
            </a:r>
          </a:p>
        </p:txBody>
      </p:sp>
      <p:sp>
        <p:nvSpPr>
          <p:cNvPr id="4" name="スライド番号プレースホルダー 3">
            <a:extLst>
              <a:ext uri="{FF2B5EF4-FFF2-40B4-BE49-F238E27FC236}">
                <a16:creationId xmlns:a16="http://schemas.microsoft.com/office/drawing/2014/main" id="{CA4CBA19-3302-A41E-F465-01E13E743BE6}"/>
              </a:ext>
            </a:extLst>
          </p:cNvPr>
          <p:cNvSpPr>
            <a:spLocks noGrp="1"/>
          </p:cNvSpPr>
          <p:nvPr>
            <p:ph type="sldNum" sz="quarter" idx="5"/>
          </p:nvPr>
        </p:nvSpPr>
        <p:spPr/>
        <p:txBody>
          <a:bodyPr/>
          <a:lstStyle/>
          <a:p>
            <a:fld id="{5956B0C1-2C1D-4B9E-A829-A8B0C45D2256}" type="slidenum">
              <a:rPr kumimoji="1" lang="ja-JP" altLang="en-US" smtClean="0"/>
              <a:t>1</a:t>
            </a:fld>
            <a:endParaRPr kumimoji="1" lang="ja-JP" altLang="en-US"/>
          </a:p>
        </p:txBody>
      </p:sp>
    </p:spTree>
    <p:extLst>
      <p:ext uri="{BB962C8B-B14F-4D97-AF65-F5344CB8AC3E}">
        <p14:creationId xmlns:p14="http://schemas.microsoft.com/office/powerpoint/2010/main" val="2561889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7D0B3-895F-CC92-ED6A-F8417F53127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8D25D7C-674C-6CAD-F4DC-77EE7F874CF6}"/>
              </a:ext>
            </a:extLst>
          </p:cNvPr>
          <p:cNvSpPr>
            <a:spLocks noGrp="1" noRot="1" noChangeAspect="1"/>
          </p:cNvSpPr>
          <p:nvPr>
            <p:ph type="sldImg"/>
          </p:nvPr>
        </p:nvSpPr>
        <p:spPr>
          <a:xfrm>
            <a:off x="1406525" y="639763"/>
            <a:ext cx="4289425" cy="3216275"/>
          </a:xfrm>
        </p:spPr>
      </p:sp>
      <p:sp>
        <p:nvSpPr>
          <p:cNvPr id="3" name="ノート プレースホルダー 2">
            <a:extLst>
              <a:ext uri="{FF2B5EF4-FFF2-40B4-BE49-F238E27FC236}">
                <a16:creationId xmlns:a16="http://schemas.microsoft.com/office/drawing/2014/main" id="{A1DED86A-61C6-86CA-5C08-9805096F311C}"/>
              </a:ext>
            </a:extLst>
          </p:cNvPr>
          <p:cNvSpPr>
            <a:spLocks noGrp="1"/>
          </p:cNvSpPr>
          <p:nvPr>
            <p:ph type="body" idx="1"/>
          </p:nvPr>
        </p:nvSpPr>
        <p:spPr/>
        <p:txBody>
          <a:bodyPr/>
          <a:lstStyle/>
          <a:p>
            <a:r>
              <a:rPr kumimoji="1" lang="ja-JP" altLang="en-US" dirty="0"/>
              <a:t>「</a:t>
            </a:r>
            <a:r>
              <a:rPr kumimoji="1" lang="en-US" altLang="ja-JP" dirty="0"/>
              <a:t>SOS</a:t>
            </a:r>
            <a:r>
              <a:rPr kumimoji="1" lang="ja-JP" altLang="en-US" dirty="0"/>
              <a:t>の出し方に関する教育」では、いろいろな教育委員会等が　公開しているサイトへのリンク　が張られています。</a:t>
            </a:r>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108D2996-9BAC-B680-2E3C-981D1FEBB781}"/>
              </a:ext>
            </a:extLst>
          </p:cNvPr>
          <p:cNvSpPr>
            <a:spLocks noGrp="1"/>
          </p:cNvSpPr>
          <p:nvPr>
            <p:ph type="sldNum" sz="quarter" idx="5"/>
          </p:nvPr>
        </p:nvSpPr>
        <p:spPr/>
        <p:txBody>
          <a:bodyPr/>
          <a:lstStyle/>
          <a:p>
            <a:fld id="{5956B0C1-2C1D-4B9E-A829-A8B0C45D2256}" type="slidenum">
              <a:rPr kumimoji="1" lang="ja-JP" altLang="en-US" smtClean="0"/>
              <a:t>2</a:t>
            </a:fld>
            <a:endParaRPr kumimoji="1" lang="ja-JP" altLang="en-US"/>
          </a:p>
        </p:txBody>
      </p:sp>
    </p:spTree>
    <p:extLst>
      <p:ext uri="{BB962C8B-B14F-4D97-AF65-F5344CB8AC3E}">
        <p14:creationId xmlns:p14="http://schemas.microsoft.com/office/powerpoint/2010/main" val="1235503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9B679-BCE3-195C-B15F-30F56468FEC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467F217-39E9-4D3D-D2B4-A2C3ECA13CED}"/>
              </a:ext>
            </a:extLst>
          </p:cNvPr>
          <p:cNvSpPr>
            <a:spLocks noGrp="1" noRot="1" noChangeAspect="1"/>
          </p:cNvSpPr>
          <p:nvPr>
            <p:ph type="sldImg"/>
          </p:nvPr>
        </p:nvSpPr>
        <p:spPr>
          <a:xfrm>
            <a:off x="1406525" y="639763"/>
            <a:ext cx="4289425" cy="3216275"/>
          </a:xfrm>
        </p:spPr>
      </p:sp>
      <p:sp>
        <p:nvSpPr>
          <p:cNvPr id="3" name="ノート プレースホルダー 2">
            <a:extLst>
              <a:ext uri="{FF2B5EF4-FFF2-40B4-BE49-F238E27FC236}">
                <a16:creationId xmlns:a16="http://schemas.microsoft.com/office/drawing/2014/main" id="{6FCC0447-F8BE-E0F1-A4F7-414CB0A99E15}"/>
              </a:ext>
            </a:extLst>
          </p:cNvPr>
          <p:cNvSpPr>
            <a:spLocks noGrp="1"/>
          </p:cNvSpPr>
          <p:nvPr>
            <p:ph type="body" idx="1"/>
          </p:nvPr>
        </p:nvSpPr>
        <p:spPr/>
        <p:txBody>
          <a:bodyPr/>
          <a:lstStyle/>
          <a:p>
            <a:pPr marL="0" indent="0">
              <a:buFont typeface="Arial" panose="020B0604020202020204" pitchFamily="34" charset="0"/>
              <a:buNone/>
            </a:pPr>
            <a:endParaRPr kumimoji="1" lang="ja-JP" altLang="en-US" sz="1050" dirty="0"/>
          </a:p>
        </p:txBody>
      </p:sp>
      <p:sp>
        <p:nvSpPr>
          <p:cNvPr id="4" name="スライド番号プレースホルダー 3">
            <a:extLst>
              <a:ext uri="{FF2B5EF4-FFF2-40B4-BE49-F238E27FC236}">
                <a16:creationId xmlns:a16="http://schemas.microsoft.com/office/drawing/2014/main" id="{5798A379-A8C1-C75A-0111-5EC690DD67ED}"/>
              </a:ext>
            </a:extLst>
          </p:cNvPr>
          <p:cNvSpPr>
            <a:spLocks noGrp="1"/>
          </p:cNvSpPr>
          <p:nvPr>
            <p:ph type="sldNum" sz="quarter" idx="5"/>
          </p:nvPr>
        </p:nvSpPr>
        <p:spPr/>
        <p:txBody>
          <a:bodyPr/>
          <a:lstStyle/>
          <a:p>
            <a:fld id="{5956B0C1-2C1D-4B9E-A829-A8B0C45D2256}" type="slidenum">
              <a:rPr kumimoji="1" lang="ja-JP" altLang="en-US" smtClean="0"/>
              <a:t>4</a:t>
            </a:fld>
            <a:endParaRPr kumimoji="1" lang="ja-JP" altLang="en-US"/>
          </a:p>
        </p:txBody>
      </p:sp>
    </p:spTree>
    <p:extLst>
      <p:ext uri="{BB962C8B-B14F-4D97-AF65-F5344CB8AC3E}">
        <p14:creationId xmlns:p14="http://schemas.microsoft.com/office/powerpoint/2010/main" val="769884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0A0B0-804D-F12B-3143-B2B6BA05F66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9692E1A-7F72-D8A5-8923-636ED48BE7A7}"/>
              </a:ext>
            </a:extLst>
          </p:cNvPr>
          <p:cNvSpPr>
            <a:spLocks noGrp="1" noRot="1" noChangeAspect="1"/>
          </p:cNvSpPr>
          <p:nvPr>
            <p:ph type="sldImg"/>
          </p:nvPr>
        </p:nvSpPr>
        <p:spPr>
          <a:xfrm>
            <a:off x="1406525" y="639763"/>
            <a:ext cx="4289425" cy="3216275"/>
          </a:xfrm>
        </p:spPr>
      </p:sp>
      <p:sp>
        <p:nvSpPr>
          <p:cNvPr id="3" name="ノート プレースホルダー 2">
            <a:extLst>
              <a:ext uri="{FF2B5EF4-FFF2-40B4-BE49-F238E27FC236}">
                <a16:creationId xmlns:a16="http://schemas.microsoft.com/office/drawing/2014/main" id="{8C38FC6B-11DF-6C40-1BAA-9D064D4B42AC}"/>
              </a:ext>
            </a:extLst>
          </p:cNvPr>
          <p:cNvSpPr>
            <a:spLocks noGrp="1"/>
          </p:cNvSpPr>
          <p:nvPr>
            <p:ph type="body" idx="1"/>
          </p:nvPr>
        </p:nvSpPr>
        <p:spPr/>
        <p:txBody>
          <a:bodyPr/>
          <a:lstStyle/>
          <a:p>
            <a:pPr marL="0" indent="0">
              <a:buFont typeface="Arial" panose="020B0604020202020204" pitchFamily="34" charset="0"/>
              <a:buNone/>
            </a:pPr>
            <a:endParaRPr kumimoji="1" lang="ja-JP" altLang="en-US" sz="1050" dirty="0"/>
          </a:p>
        </p:txBody>
      </p:sp>
      <p:sp>
        <p:nvSpPr>
          <p:cNvPr id="4" name="スライド番号プレースホルダー 3">
            <a:extLst>
              <a:ext uri="{FF2B5EF4-FFF2-40B4-BE49-F238E27FC236}">
                <a16:creationId xmlns:a16="http://schemas.microsoft.com/office/drawing/2014/main" id="{C9CB5BC3-C525-95D5-4B6A-7FF36952C41C}"/>
              </a:ext>
            </a:extLst>
          </p:cNvPr>
          <p:cNvSpPr>
            <a:spLocks noGrp="1"/>
          </p:cNvSpPr>
          <p:nvPr>
            <p:ph type="sldNum" sz="quarter" idx="5"/>
          </p:nvPr>
        </p:nvSpPr>
        <p:spPr/>
        <p:txBody>
          <a:bodyPr/>
          <a:lstStyle/>
          <a:p>
            <a:fld id="{5956B0C1-2C1D-4B9E-A829-A8B0C45D2256}" type="slidenum">
              <a:rPr kumimoji="1" lang="ja-JP" altLang="en-US" smtClean="0"/>
              <a:t>5</a:t>
            </a:fld>
            <a:endParaRPr kumimoji="1" lang="ja-JP" altLang="en-US"/>
          </a:p>
        </p:txBody>
      </p:sp>
    </p:spTree>
    <p:extLst>
      <p:ext uri="{BB962C8B-B14F-4D97-AF65-F5344CB8AC3E}">
        <p14:creationId xmlns:p14="http://schemas.microsoft.com/office/powerpoint/2010/main" val="925287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7C0FD-7FBE-949B-8AB0-300CDACFD7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1ABC98A-586C-31AF-3E55-D8D2CD538A19}"/>
              </a:ext>
            </a:extLst>
          </p:cNvPr>
          <p:cNvSpPr>
            <a:spLocks noGrp="1" noRot="1" noChangeAspect="1"/>
          </p:cNvSpPr>
          <p:nvPr>
            <p:ph type="sldImg"/>
          </p:nvPr>
        </p:nvSpPr>
        <p:spPr>
          <a:xfrm>
            <a:off x="1406525" y="639763"/>
            <a:ext cx="4289425" cy="3216275"/>
          </a:xfrm>
        </p:spPr>
      </p:sp>
      <p:sp>
        <p:nvSpPr>
          <p:cNvPr id="3" name="ノート プレースホルダー 2">
            <a:extLst>
              <a:ext uri="{FF2B5EF4-FFF2-40B4-BE49-F238E27FC236}">
                <a16:creationId xmlns:a16="http://schemas.microsoft.com/office/drawing/2014/main" id="{2DCA5C2B-6AF8-0154-5863-B7F44BB689E5}"/>
              </a:ext>
            </a:extLst>
          </p:cNvPr>
          <p:cNvSpPr>
            <a:spLocks noGrp="1"/>
          </p:cNvSpPr>
          <p:nvPr>
            <p:ph type="body" idx="1"/>
          </p:nvPr>
        </p:nvSpPr>
        <p:spPr/>
        <p:txBody>
          <a:bodyPr/>
          <a:lstStyle/>
          <a:p>
            <a:pPr marL="0" indent="0">
              <a:buFont typeface="Arial" panose="020B0604020202020204" pitchFamily="34" charset="0"/>
              <a:buNone/>
            </a:pPr>
            <a:endParaRPr kumimoji="1" lang="ja-JP" altLang="en-US" sz="1050" dirty="0"/>
          </a:p>
        </p:txBody>
      </p:sp>
      <p:sp>
        <p:nvSpPr>
          <p:cNvPr id="4" name="スライド番号プレースホルダー 3">
            <a:extLst>
              <a:ext uri="{FF2B5EF4-FFF2-40B4-BE49-F238E27FC236}">
                <a16:creationId xmlns:a16="http://schemas.microsoft.com/office/drawing/2014/main" id="{F7871BD3-D101-9E40-F79B-B3D04B0A0D1C}"/>
              </a:ext>
            </a:extLst>
          </p:cNvPr>
          <p:cNvSpPr>
            <a:spLocks noGrp="1"/>
          </p:cNvSpPr>
          <p:nvPr>
            <p:ph type="sldNum" sz="quarter" idx="5"/>
          </p:nvPr>
        </p:nvSpPr>
        <p:spPr/>
        <p:txBody>
          <a:bodyPr/>
          <a:lstStyle/>
          <a:p>
            <a:fld id="{5956B0C1-2C1D-4B9E-A829-A8B0C45D2256}" type="slidenum">
              <a:rPr kumimoji="1" lang="ja-JP" altLang="en-US" smtClean="0"/>
              <a:t>6</a:t>
            </a:fld>
            <a:endParaRPr kumimoji="1" lang="ja-JP" altLang="en-US"/>
          </a:p>
        </p:txBody>
      </p:sp>
    </p:spTree>
    <p:extLst>
      <p:ext uri="{BB962C8B-B14F-4D97-AF65-F5344CB8AC3E}">
        <p14:creationId xmlns:p14="http://schemas.microsoft.com/office/powerpoint/2010/main" val="3686304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02630"/>
            <a:ext cx="8229600" cy="634082"/>
          </a:xfrm>
        </p:spPr>
        <p:txBody>
          <a:bodyPr anchor="ctr" anchorCtr="0">
            <a:noAutofit/>
          </a:bodyPr>
          <a:lstStyle>
            <a:lvl1pPr algn="l">
              <a:defRPr sz="2700">
                <a:solidFill>
                  <a:schemeClr val="tx1">
                    <a:lumMod val="75000"/>
                    <a:lumOff val="25000"/>
                  </a:schemeClr>
                </a:solidFill>
              </a:defRPr>
            </a:lvl1pPr>
          </a:lstStyle>
          <a:p>
            <a:r>
              <a:rPr kumimoji="1" lang="ja-JP" altLang="en-US" dirty="0"/>
              <a:t>マスター タイトルの書式設定</a:t>
            </a:r>
          </a:p>
        </p:txBody>
      </p:sp>
      <p:sp>
        <p:nvSpPr>
          <p:cNvPr id="3" name="コンテンツ プレースホルダー 2"/>
          <p:cNvSpPr>
            <a:spLocks noGrp="1"/>
          </p:cNvSpPr>
          <p:nvPr>
            <p:ph idx="1"/>
          </p:nvPr>
        </p:nvSpPr>
        <p:spPr>
          <a:xfrm>
            <a:off x="457200" y="980730"/>
            <a:ext cx="8229600" cy="5145441"/>
          </a:xfrm>
        </p:spPr>
        <p:txBody>
          <a:bodyPr>
            <a:noAutofit/>
          </a:bodyPr>
          <a:lstStyle>
            <a:lvl1pPr>
              <a:lnSpc>
                <a:spcPct val="110000"/>
              </a:lnSpc>
              <a:defRPr sz="2400"/>
            </a:lvl1pPr>
            <a:lvl2pPr>
              <a:lnSpc>
                <a:spcPct val="110000"/>
              </a:lnSpc>
              <a:defRPr sz="2100"/>
            </a:lvl2pPr>
            <a:lvl3pPr>
              <a:lnSpc>
                <a:spcPct val="110000"/>
              </a:lnSpc>
              <a:defRPr sz="2100"/>
            </a:lvl3pPr>
            <a:lvl4pPr>
              <a:lnSpc>
                <a:spcPct val="110000"/>
              </a:lnSpc>
              <a:defRPr sz="2100"/>
            </a:lvl4pPr>
            <a:lvl5pPr>
              <a:lnSpc>
                <a:spcPct val="110000"/>
              </a:lnSpc>
              <a:defRPr sz="2100"/>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1" name="スライド番号プレースホルダー 10">
            <a:extLst>
              <a:ext uri="{FF2B5EF4-FFF2-40B4-BE49-F238E27FC236}">
                <a16:creationId xmlns:a16="http://schemas.microsoft.com/office/drawing/2014/main" id="{6C0A5A9F-3142-7982-C8C9-A5D7399B53A8}"/>
              </a:ext>
            </a:extLst>
          </p:cNvPr>
          <p:cNvSpPr>
            <a:spLocks noGrp="1"/>
          </p:cNvSpPr>
          <p:nvPr>
            <p:ph type="sldNum" sz="quarter" idx="12"/>
          </p:nvPr>
        </p:nvSpPr>
        <p:spPr>
          <a:xfrm>
            <a:off x="6974904" y="6453337"/>
            <a:ext cx="2133600" cy="365125"/>
          </a:xfrm>
          <a:prstGeom prst="rect">
            <a:avLst/>
          </a:prstGeom>
        </p:spPr>
        <p:txBody>
          <a:bodyPr/>
          <a:lstStyle>
            <a:lvl1pPr>
              <a:defRPr sz="9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2A29CB-BA86-48A6-80E1-CB8750A963B5}" type="slidenum">
              <a:rPr kumimoji="1" lang="ja-JP" altLang="en-US" sz="900" b="0" i="0" u="none" strike="noStrike" kern="1200" cap="none" spc="0" normalizeH="0" baseline="0" noProof="0" smtClean="0">
                <a:ln>
                  <a:noFill/>
                </a:ln>
                <a:solidFill>
                  <a:prstClr val="black">
                    <a:tint val="75000"/>
                  </a:prstClr>
                </a:solidFill>
                <a:effectLst/>
                <a:uLnTx/>
                <a:uFillTx/>
                <a:latin typeface="UD デジタル 教科書体 NK-R" panose="02020400000000000000" pitchFamily="18" charset="-128"/>
                <a:ea typeface="UD デジタル 教科書体 NK-R" panose="020204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900" b="0" i="0" u="none" strike="noStrike" kern="1200" cap="none" spc="0" normalizeH="0" baseline="0" noProof="0">
              <a:ln>
                <a:noFill/>
              </a:ln>
              <a:solidFill>
                <a:prstClr val="black">
                  <a:tint val="75000"/>
                </a:prstClr>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cxnSp>
        <p:nvCxnSpPr>
          <p:cNvPr id="4" name="直線コネクタ 3">
            <a:extLst>
              <a:ext uri="{FF2B5EF4-FFF2-40B4-BE49-F238E27FC236}">
                <a16:creationId xmlns:a16="http://schemas.microsoft.com/office/drawing/2014/main" id="{EA76DB85-D0BD-16C3-05AB-8C43CAA0CB58}"/>
              </a:ext>
            </a:extLst>
          </p:cNvPr>
          <p:cNvCxnSpPr>
            <a:cxnSpLocks/>
          </p:cNvCxnSpPr>
          <p:nvPr userDrawn="1"/>
        </p:nvCxnSpPr>
        <p:spPr>
          <a:xfrm>
            <a:off x="6922" y="823530"/>
            <a:ext cx="8640000" cy="0"/>
          </a:xfrm>
          <a:prstGeom prst="line">
            <a:avLst/>
          </a:prstGeom>
          <a:ln w="28575">
            <a:solidFill>
              <a:srgbClr val="D1EDE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791704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kumimoji="1" lang="en-US" altLang="ja-JP"/>
              <a:t>2020/11</a:t>
            </a:r>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7C21E64-8481-41E9-8D52-8F84C20010B7}" type="slidenum">
              <a:rPr kumimoji="1" lang="ja-JP" altLang="en-US" smtClean="0"/>
              <a:t>‹#›</a:t>
            </a:fld>
            <a:endParaRPr kumimoji="1" lang="ja-JP" altLang="en-US"/>
          </a:p>
        </p:txBody>
      </p:sp>
    </p:spTree>
    <p:extLst>
      <p:ext uri="{BB962C8B-B14F-4D97-AF65-F5344CB8AC3E}">
        <p14:creationId xmlns:p14="http://schemas.microsoft.com/office/powerpoint/2010/main" val="3564873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02630"/>
            <a:ext cx="8229600" cy="634082"/>
          </a:xfrm>
        </p:spPr>
        <p:txBody>
          <a:bodyPr anchor="ctr" anchorCtr="0">
            <a:noAutofit/>
          </a:bodyPr>
          <a:lstStyle>
            <a:lvl1pPr algn="l">
              <a:defRPr sz="2700">
                <a:solidFill>
                  <a:schemeClr val="tx1">
                    <a:lumMod val="75000"/>
                    <a:lumOff val="25000"/>
                  </a:schemeClr>
                </a:solidFill>
              </a:defRPr>
            </a:lvl1pPr>
          </a:lstStyle>
          <a:p>
            <a:r>
              <a:rPr kumimoji="1" lang="ja-JP" altLang="en-US" dirty="0"/>
              <a:t>マスター タイトルの書式設定</a:t>
            </a:r>
          </a:p>
        </p:txBody>
      </p:sp>
      <p:sp>
        <p:nvSpPr>
          <p:cNvPr id="3" name="コンテンツ プレースホルダー 2"/>
          <p:cNvSpPr>
            <a:spLocks noGrp="1"/>
          </p:cNvSpPr>
          <p:nvPr>
            <p:ph idx="1"/>
          </p:nvPr>
        </p:nvSpPr>
        <p:spPr>
          <a:xfrm>
            <a:off x="457200" y="980730"/>
            <a:ext cx="8229600" cy="5145441"/>
          </a:xfrm>
        </p:spPr>
        <p:txBody>
          <a:bodyPr>
            <a:noAutofit/>
          </a:bodyPr>
          <a:lstStyle>
            <a:lvl1pPr>
              <a:lnSpc>
                <a:spcPct val="110000"/>
              </a:lnSpc>
              <a:defRPr sz="2400"/>
            </a:lvl1pPr>
            <a:lvl2pPr>
              <a:lnSpc>
                <a:spcPct val="110000"/>
              </a:lnSpc>
              <a:defRPr sz="2100"/>
            </a:lvl2pPr>
            <a:lvl3pPr>
              <a:lnSpc>
                <a:spcPct val="110000"/>
              </a:lnSpc>
              <a:defRPr sz="2100"/>
            </a:lvl3pPr>
            <a:lvl4pPr>
              <a:lnSpc>
                <a:spcPct val="110000"/>
              </a:lnSpc>
              <a:defRPr sz="2100"/>
            </a:lvl4pPr>
            <a:lvl5pPr>
              <a:lnSpc>
                <a:spcPct val="110000"/>
              </a:lnSpc>
              <a:defRPr sz="2100"/>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1" name="スライド番号プレースホルダー 10">
            <a:extLst>
              <a:ext uri="{FF2B5EF4-FFF2-40B4-BE49-F238E27FC236}">
                <a16:creationId xmlns:a16="http://schemas.microsoft.com/office/drawing/2014/main" id="{6C0A5A9F-3142-7982-C8C9-A5D7399B53A8}"/>
              </a:ext>
            </a:extLst>
          </p:cNvPr>
          <p:cNvSpPr>
            <a:spLocks noGrp="1"/>
          </p:cNvSpPr>
          <p:nvPr>
            <p:ph type="sldNum" sz="quarter" idx="12"/>
          </p:nvPr>
        </p:nvSpPr>
        <p:spPr>
          <a:xfrm>
            <a:off x="6974904" y="6453337"/>
            <a:ext cx="2133600" cy="365125"/>
          </a:xfrm>
          <a:prstGeom prst="rect">
            <a:avLst/>
          </a:prstGeom>
        </p:spPr>
        <p:txBody>
          <a:bodyPr/>
          <a:lstStyle>
            <a:lvl1pPr>
              <a:defRPr sz="9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2A29CB-BA86-48A6-80E1-CB8750A963B5}" type="slidenum">
              <a:rPr kumimoji="1" lang="ja-JP" altLang="en-US" sz="900" b="0" i="0" u="none" strike="noStrike" kern="1200" cap="none" spc="0" normalizeH="0" baseline="0" noProof="0" smtClean="0">
                <a:ln>
                  <a:noFill/>
                </a:ln>
                <a:solidFill>
                  <a:prstClr val="black">
                    <a:tint val="75000"/>
                  </a:prstClr>
                </a:solidFill>
                <a:effectLst/>
                <a:uLnTx/>
                <a:uFillTx/>
                <a:latin typeface="UD デジタル 教科書体 NK-R" panose="02020400000000000000" pitchFamily="18" charset="-128"/>
                <a:ea typeface="UD デジタル 教科書体 NK-R" panose="020204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900" b="0" i="0" u="none" strike="noStrike" kern="1200" cap="none" spc="0" normalizeH="0" baseline="0" noProof="0">
              <a:ln>
                <a:noFill/>
              </a:ln>
              <a:solidFill>
                <a:prstClr val="black">
                  <a:tint val="75000"/>
                </a:prstClr>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cxnSp>
        <p:nvCxnSpPr>
          <p:cNvPr id="4" name="直線コネクタ 3">
            <a:extLst>
              <a:ext uri="{FF2B5EF4-FFF2-40B4-BE49-F238E27FC236}">
                <a16:creationId xmlns:a16="http://schemas.microsoft.com/office/drawing/2014/main" id="{EA76DB85-D0BD-16C3-05AB-8C43CAA0CB58}"/>
              </a:ext>
            </a:extLst>
          </p:cNvPr>
          <p:cNvCxnSpPr>
            <a:cxnSpLocks/>
          </p:cNvCxnSpPr>
          <p:nvPr userDrawn="1"/>
        </p:nvCxnSpPr>
        <p:spPr>
          <a:xfrm>
            <a:off x="6922" y="823530"/>
            <a:ext cx="8640000" cy="0"/>
          </a:xfrm>
          <a:prstGeom prst="line">
            <a:avLst/>
          </a:prstGeom>
          <a:ln w="28575">
            <a:solidFill>
              <a:srgbClr val="D1EDE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981892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 スライド②">
    <p:spTree>
      <p:nvGrpSpPr>
        <p:cNvPr id="1" name=""/>
        <p:cNvGrpSpPr/>
        <p:nvPr/>
      </p:nvGrpSpPr>
      <p:grpSpPr>
        <a:xfrm>
          <a:off x="0" y="0"/>
          <a:ext cx="0" cy="0"/>
          <a:chOff x="0" y="0"/>
          <a:chExt cx="0" cy="0"/>
        </a:xfrm>
      </p:grpSpPr>
      <p:sp>
        <p:nvSpPr>
          <p:cNvPr id="13" name="テキスト プレースホルダー 18">
            <a:extLst>
              <a:ext uri="{FF2B5EF4-FFF2-40B4-BE49-F238E27FC236}">
                <a16:creationId xmlns:a16="http://schemas.microsoft.com/office/drawing/2014/main" id="{CC237073-DB9E-B9D0-4447-D20FD7B42149}"/>
              </a:ext>
            </a:extLst>
          </p:cNvPr>
          <p:cNvSpPr>
            <a:spLocks noGrp="1"/>
          </p:cNvSpPr>
          <p:nvPr>
            <p:ph type="body" sz="quarter" idx="11"/>
          </p:nvPr>
        </p:nvSpPr>
        <p:spPr>
          <a:xfrm>
            <a:off x="5220073" y="156220"/>
            <a:ext cx="3463316" cy="496888"/>
          </a:xfrm>
        </p:spPr>
        <p:txBody>
          <a:bodyPr>
            <a:noAutofit/>
          </a:bodyPr>
          <a:lstStyle>
            <a:lvl1pPr marL="0" indent="0" algn="r">
              <a:buNone/>
              <a:defRPr sz="1500">
                <a:solidFill>
                  <a:schemeClr val="tx1">
                    <a:lumMod val="75000"/>
                    <a:lumOff val="25000"/>
                  </a:schemeClr>
                </a:solidFill>
              </a:defRPr>
            </a:lvl1pPr>
            <a:lvl2pPr marL="316523" indent="0">
              <a:buNone/>
              <a:defRPr/>
            </a:lvl2pPr>
          </a:lstStyle>
          <a:p>
            <a:pPr lvl="0"/>
            <a:r>
              <a:rPr kumimoji="1" lang="ja-JP" altLang="en-US" dirty="0"/>
              <a:t>マスター テキストの書式設定</a:t>
            </a:r>
          </a:p>
        </p:txBody>
      </p:sp>
      <p:sp>
        <p:nvSpPr>
          <p:cNvPr id="2" name="Rectangle 5">
            <a:extLst>
              <a:ext uri="{FF2B5EF4-FFF2-40B4-BE49-F238E27FC236}">
                <a16:creationId xmlns:a16="http://schemas.microsoft.com/office/drawing/2014/main" id="{C61787D0-C875-2854-C817-D35532F556E1}"/>
              </a:ext>
            </a:extLst>
          </p:cNvPr>
          <p:cNvSpPr>
            <a:spLocks noChangeArrowheads="1"/>
          </p:cNvSpPr>
          <p:nvPr userDrawn="1"/>
        </p:nvSpPr>
        <p:spPr bwMode="auto">
          <a:xfrm>
            <a:off x="0" y="6540531"/>
            <a:ext cx="9143998" cy="17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305" tIns="31652" rIns="63305" bIns="31652"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33062" rtl="0" eaLnBrk="0" fontAlgn="base" latinLnBrk="0" hangingPunct="0">
              <a:lnSpc>
                <a:spcPct val="100000"/>
              </a:lnSpc>
              <a:spcBef>
                <a:spcPct val="0"/>
              </a:spcBef>
              <a:spcAft>
                <a:spcPct val="0"/>
              </a:spcAft>
              <a:buClrTx/>
              <a:buSzTx/>
              <a:buFontTx/>
              <a:buNone/>
              <a:tabLst/>
              <a:defRPr/>
            </a:pPr>
            <a:r>
              <a:rPr kumimoji="0" lang="en-US" altLang="ja-JP" sz="750" b="0" i="0" u="none" strike="noStrike" kern="1200" cap="none" spc="0" normalizeH="0" baseline="0" noProof="0" dirty="0">
                <a:ln>
                  <a:noFill/>
                </a:ln>
                <a:solidFill>
                  <a:prstClr val="black">
                    <a:lumMod val="75000"/>
                    <a:lumOff val="25000"/>
                  </a:prstClr>
                </a:solidFill>
                <a:effectLst/>
                <a:uLnTx/>
                <a:uFillTx/>
                <a:latin typeface="UD デジタル 教科書体 NK-R" panose="02020400000000000000" pitchFamily="18" charset="-128"/>
                <a:ea typeface="UD デジタル 教科書体 NK-R" panose="02020400000000000000" pitchFamily="18" charset="-128"/>
                <a:cs typeface="Arial" panose="020B0604020202020204" pitchFamily="34" charset="0"/>
              </a:rPr>
              <a:t>©202</a:t>
            </a:r>
            <a:r>
              <a:rPr kumimoji="0" lang="ja-JP" altLang="en-US" sz="750" b="0" i="0" u="none" strike="noStrike" kern="1200" cap="none" spc="0" normalizeH="0" baseline="0" noProof="0" dirty="0">
                <a:ln>
                  <a:noFill/>
                </a:ln>
                <a:solidFill>
                  <a:prstClr val="black">
                    <a:lumMod val="75000"/>
                    <a:lumOff val="25000"/>
                  </a:prstClr>
                </a:solidFill>
                <a:effectLst/>
                <a:uLnTx/>
                <a:uFillTx/>
                <a:latin typeface="UD デジタル 教科書体 NK-R" panose="02020400000000000000" pitchFamily="18" charset="-128"/>
                <a:ea typeface="UD デジタル 教科書体 NK-R" panose="02020400000000000000" pitchFamily="18" charset="-128"/>
                <a:cs typeface="Arial" panose="020B0604020202020204" pitchFamily="34" charset="0"/>
              </a:rPr>
              <a:t>５</a:t>
            </a:r>
            <a:r>
              <a:rPr kumimoji="0" lang="en-US" altLang="ja-JP" sz="750" b="0" i="0" u="none" strike="noStrike" kern="1200" cap="none" spc="0" normalizeH="0" baseline="0" noProof="0" dirty="0">
                <a:ln>
                  <a:noFill/>
                </a:ln>
                <a:solidFill>
                  <a:prstClr val="black">
                    <a:lumMod val="75000"/>
                    <a:lumOff val="25000"/>
                  </a:prstClr>
                </a:solidFill>
                <a:effectLst/>
                <a:uLnTx/>
                <a:uFillTx/>
                <a:latin typeface="UD デジタル 教科書体 NK-R" panose="02020400000000000000" pitchFamily="18" charset="-128"/>
                <a:ea typeface="UD デジタル 教科書体 NK-R" panose="02020400000000000000" pitchFamily="18" charset="-128"/>
                <a:cs typeface="Arial" panose="020B0604020202020204" pitchFamily="34" charset="0"/>
              </a:rPr>
              <a:t> JSCP</a:t>
            </a:r>
            <a:endParaRPr kumimoji="0" lang="ja-JP" altLang="ja-JP" sz="525" b="0" i="0" u="none" strike="noStrike" kern="1200" cap="none" spc="0" normalizeH="0" baseline="0" noProof="0" dirty="0">
              <a:ln>
                <a:noFill/>
              </a:ln>
              <a:solidFill>
                <a:prstClr val="black">
                  <a:lumMod val="75000"/>
                  <a:lumOff val="25000"/>
                </a:prstClr>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3" name="図 2">
            <a:extLst>
              <a:ext uri="{FF2B5EF4-FFF2-40B4-BE49-F238E27FC236}">
                <a16:creationId xmlns:a16="http://schemas.microsoft.com/office/drawing/2014/main" id="{D3C72DDB-4BF4-B406-D7D1-2888EF5902F4}"/>
              </a:ext>
            </a:extLst>
          </p:cNvPr>
          <p:cNvPicPr>
            <a:picLocks noChangeAspect="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0658" y="156220"/>
            <a:ext cx="3463316" cy="582564"/>
          </a:xfrm>
          <a:prstGeom prst="rect">
            <a:avLst/>
          </a:prstGeom>
        </p:spPr>
      </p:pic>
    </p:spTree>
    <p:extLst>
      <p:ext uri="{BB962C8B-B14F-4D97-AF65-F5344CB8AC3E}">
        <p14:creationId xmlns:p14="http://schemas.microsoft.com/office/powerpoint/2010/main" val="2340089248"/>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guide id="3" pos="5465">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AFAFA"/>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831">
                <a:solidFill>
                  <a:schemeClr val="tx1">
                    <a:tint val="75000"/>
                  </a:schemeClr>
                </a:solidFill>
                <a:latin typeface="UD デジタル 教科書体 NK-R" panose="02020400000000000000" pitchFamily="18" charset="-128"/>
                <a:ea typeface="UD デジタル 教科書体 NK-R" panose="02020400000000000000" pitchFamily="18"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0A0036-9A5F-47E9-B72A-6D01DA54F8ED}" type="datetime1">
              <a:rPr kumimoji="1" lang="ja-JP" altLang="en-US" sz="831" b="0" i="0" u="none" strike="noStrike" kern="1200" cap="none" spc="0" normalizeH="0" baseline="0" noProof="0" smtClean="0">
                <a:ln>
                  <a:noFill/>
                </a:ln>
                <a:solidFill>
                  <a:prstClr val="black">
                    <a:tint val="75000"/>
                  </a:prstClr>
                </a:solidFill>
                <a:effectLst/>
                <a:uLnTx/>
                <a:uFillTx/>
                <a:latin typeface="UD デジタル 教科書体 NK-R" panose="02020400000000000000" pitchFamily="18" charset="-128"/>
                <a:ea typeface="UD デジタル 教科書体 NK-R" panose="02020400000000000000" pitchFamily="18"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2025/7/23</a:t>
            </a:fld>
            <a:endParaRPr kumimoji="1" lang="ja-JP" altLang="en-US" sz="831" b="0" i="0" u="none" strike="noStrike" kern="1200" cap="none" spc="0" normalizeH="0" baseline="0" noProof="0" dirty="0">
              <a:ln>
                <a:noFill/>
              </a:ln>
              <a:solidFill>
                <a:prstClr val="black">
                  <a:tint val="75000"/>
                </a:prstClr>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5" name="フッター プレースホルダー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831">
                <a:solidFill>
                  <a:schemeClr val="tx1">
                    <a:tint val="75000"/>
                  </a:schemeClr>
                </a:solidFill>
                <a:latin typeface="UD デジタル 教科書体 NK-R" panose="02020400000000000000" pitchFamily="18" charset="-128"/>
                <a:ea typeface="UD デジタル 教科書体 NK-R" panose="02020400000000000000" pitchFamily="18"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31" b="0" i="0" u="none" strike="noStrike" kern="1200" cap="none" spc="0" normalizeH="0" baseline="0" noProof="0" dirty="0">
              <a:ln>
                <a:noFill/>
              </a:ln>
              <a:solidFill>
                <a:prstClr val="black">
                  <a:tint val="75000"/>
                </a:prstClr>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6" name="スライド番号プレースホルダー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831">
                <a:solidFill>
                  <a:schemeClr val="tx1">
                    <a:tint val="75000"/>
                  </a:schemeClr>
                </a:solidFill>
                <a:latin typeface="UD デジタル 教科書体 NK-R" panose="02020400000000000000" pitchFamily="18" charset="-128"/>
                <a:ea typeface="UD デジタル 教科書体 NK-R" panose="02020400000000000000" pitchFamily="18" charset="-128"/>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2A29CB-BA86-48A6-80E1-CB8750A963B5}" type="slidenum">
              <a:rPr kumimoji="1" lang="ja-JP" altLang="en-US" sz="831" b="0" i="0" u="none" strike="noStrike" kern="1200" cap="none" spc="0" normalizeH="0" baseline="0" noProof="0" smtClean="0">
                <a:ln>
                  <a:noFill/>
                </a:ln>
                <a:solidFill>
                  <a:prstClr val="black">
                    <a:tint val="75000"/>
                  </a:prstClr>
                </a:solidFill>
                <a:effectLst/>
                <a:uLnTx/>
                <a:uFillTx/>
                <a:latin typeface="UD デジタル 教科書体 NK-R" panose="02020400000000000000" pitchFamily="18" charset="-128"/>
                <a:ea typeface="UD デジタル 教科書体 NK-R" panose="020204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831" b="0" i="0" u="none" strike="noStrike" kern="1200" cap="none" spc="0" normalizeH="0" baseline="0" noProof="0" dirty="0">
              <a:ln>
                <a:noFill/>
              </a:ln>
              <a:solidFill>
                <a:prstClr val="black">
                  <a:tint val="75000"/>
                </a:prstClr>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Tree>
    <p:extLst>
      <p:ext uri="{BB962C8B-B14F-4D97-AF65-F5344CB8AC3E}">
        <p14:creationId xmlns:p14="http://schemas.microsoft.com/office/powerpoint/2010/main" val="2163254993"/>
      </p:ext>
    </p:extLst>
  </p:cSld>
  <p:clrMap bg1="lt1" tx1="dk1" bg2="lt2" tx2="dk2" accent1="accent1" accent2="accent2" accent3="accent3" accent4="accent4" accent5="accent5" accent6="accent6" hlink="hlink" folHlink="folHlink"/>
  <p:sldLayoutIdLst>
    <p:sldLayoutId id="2147483727" r:id="rId1"/>
    <p:sldLayoutId id="2147483733" r:id="rId2"/>
  </p:sldLayoutIdLst>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hf hdr="0" ftr="0" dt="0"/>
  <p:txStyles>
    <p:titleStyle>
      <a:lvl1pPr algn="ctr" defTabSz="633046" rtl="0" eaLnBrk="1" latinLnBrk="0" hangingPunct="1">
        <a:spcBef>
          <a:spcPct val="0"/>
        </a:spcBef>
        <a:buNone/>
        <a:defRPr kumimoji="1" sz="3000" kern="12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j-cs"/>
        </a:defRPr>
      </a:lvl1pPr>
    </p:titleStyle>
    <p:bodyStyle>
      <a:lvl1pPr marL="237392" indent="-237392" algn="l" defTabSz="633046" rtl="0" eaLnBrk="1" latinLnBrk="0" hangingPunct="1">
        <a:lnSpc>
          <a:spcPct val="110000"/>
        </a:lnSpc>
        <a:spcBef>
          <a:spcPct val="20000"/>
        </a:spcBef>
        <a:buFont typeface="Arial" pitchFamily="34" charset="0"/>
        <a:buChar char="•"/>
        <a:defRPr kumimoji="1" sz="2400" kern="12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n-cs"/>
        </a:defRPr>
      </a:lvl1pPr>
      <a:lvl2pPr marL="514351" indent="-197828" algn="l" defTabSz="633046" rtl="0" eaLnBrk="1" latinLnBrk="0" hangingPunct="1">
        <a:lnSpc>
          <a:spcPct val="110000"/>
        </a:lnSpc>
        <a:spcBef>
          <a:spcPct val="20000"/>
        </a:spcBef>
        <a:buFont typeface="Arial" pitchFamily="34" charset="0"/>
        <a:buChar char="–"/>
        <a:defRPr kumimoji="1" sz="2100" kern="12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n-cs"/>
        </a:defRPr>
      </a:lvl2pPr>
      <a:lvl3pPr marL="791308" indent="-158261" algn="l" defTabSz="633046" rtl="0" eaLnBrk="1" latinLnBrk="0" hangingPunct="1">
        <a:lnSpc>
          <a:spcPct val="110000"/>
        </a:lnSpc>
        <a:spcBef>
          <a:spcPct val="20000"/>
        </a:spcBef>
        <a:buFont typeface="Arial" pitchFamily="34" charset="0"/>
        <a:buChar char="•"/>
        <a:defRPr kumimoji="1" sz="1800" kern="12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n-cs"/>
        </a:defRPr>
      </a:lvl3pPr>
      <a:lvl4pPr marL="1107831" indent="-158261" algn="l" defTabSz="633046" rtl="0" eaLnBrk="1" latinLnBrk="0" hangingPunct="1">
        <a:lnSpc>
          <a:spcPct val="110000"/>
        </a:lnSpc>
        <a:spcBef>
          <a:spcPct val="20000"/>
        </a:spcBef>
        <a:buFont typeface="Arial" pitchFamily="34" charset="0"/>
        <a:buChar char="–"/>
        <a:defRPr kumimoji="1" sz="1800" kern="12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n-cs"/>
        </a:defRPr>
      </a:lvl4pPr>
      <a:lvl5pPr marL="1424354" indent="-158261" algn="l" defTabSz="633046" rtl="0" eaLnBrk="1" latinLnBrk="0" hangingPunct="1">
        <a:lnSpc>
          <a:spcPct val="110000"/>
        </a:lnSpc>
        <a:spcBef>
          <a:spcPct val="20000"/>
        </a:spcBef>
        <a:buFont typeface="Arial" pitchFamily="34" charset="0"/>
        <a:buChar char="»"/>
        <a:defRPr kumimoji="1" sz="1800" kern="12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n-cs"/>
        </a:defRPr>
      </a:lvl5pPr>
      <a:lvl6pPr marL="1740877" indent="-158261" algn="l" defTabSz="633046" rtl="0" eaLnBrk="1" latinLnBrk="0" hangingPunct="1">
        <a:spcBef>
          <a:spcPct val="20000"/>
        </a:spcBef>
        <a:buFont typeface="Arial" pitchFamily="34" charset="0"/>
        <a:buChar char="•"/>
        <a:defRPr kumimoji="1" sz="1385" kern="1200">
          <a:solidFill>
            <a:schemeClr val="tx1"/>
          </a:solidFill>
          <a:latin typeface="+mn-lt"/>
          <a:ea typeface="+mn-ea"/>
          <a:cs typeface="+mn-cs"/>
        </a:defRPr>
      </a:lvl6pPr>
      <a:lvl7pPr marL="2057400" indent="-158261" algn="l" defTabSz="633046" rtl="0" eaLnBrk="1" latinLnBrk="0" hangingPunct="1">
        <a:spcBef>
          <a:spcPct val="20000"/>
        </a:spcBef>
        <a:buFont typeface="Arial" pitchFamily="34" charset="0"/>
        <a:buChar char="•"/>
        <a:defRPr kumimoji="1" sz="1385" kern="1200">
          <a:solidFill>
            <a:schemeClr val="tx1"/>
          </a:solidFill>
          <a:latin typeface="+mn-lt"/>
          <a:ea typeface="+mn-ea"/>
          <a:cs typeface="+mn-cs"/>
        </a:defRPr>
      </a:lvl7pPr>
      <a:lvl8pPr marL="2373923" indent="-158261" algn="l" defTabSz="633046" rtl="0" eaLnBrk="1" latinLnBrk="0" hangingPunct="1">
        <a:spcBef>
          <a:spcPct val="20000"/>
        </a:spcBef>
        <a:buFont typeface="Arial" pitchFamily="34" charset="0"/>
        <a:buChar char="•"/>
        <a:defRPr kumimoji="1" sz="1385" kern="1200">
          <a:solidFill>
            <a:schemeClr val="tx1"/>
          </a:solidFill>
          <a:latin typeface="+mn-lt"/>
          <a:ea typeface="+mn-ea"/>
          <a:cs typeface="+mn-cs"/>
        </a:defRPr>
      </a:lvl8pPr>
      <a:lvl9pPr marL="2690447" indent="-158261" algn="l" defTabSz="633046" rtl="0" eaLnBrk="1" latinLnBrk="0" hangingPunct="1">
        <a:spcBef>
          <a:spcPct val="20000"/>
        </a:spcBef>
        <a:buFont typeface="Arial" pitchFamily="34" charset="0"/>
        <a:buChar char="•"/>
        <a:defRPr kumimoji="1" sz="1385" kern="1200">
          <a:solidFill>
            <a:schemeClr val="tx1"/>
          </a:solidFill>
          <a:latin typeface="+mn-lt"/>
          <a:ea typeface="+mn-ea"/>
          <a:cs typeface="+mn-cs"/>
        </a:defRPr>
      </a:lvl9pPr>
    </p:bodyStyle>
    <p:otherStyle>
      <a:defPPr>
        <a:defRPr lang="ja-JP"/>
      </a:defPPr>
      <a:lvl1pPr marL="0" algn="l" defTabSz="633046" rtl="0" eaLnBrk="1" latinLnBrk="0" hangingPunct="1">
        <a:defRPr kumimoji="1" sz="1247" kern="1200">
          <a:solidFill>
            <a:schemeClr val="tx1"/>
          </a:solidFill>
          <a:latin typeface="+mn-lt"/>
          <a:ea typeface="+mn-ea"/>
          <a:cs typeface="+mn-cs"/>
        </a:defRPr>
      </a:lvl1pPr>
      <a:lvl2pPr marL="316523" algn="l" defTabSz="633046" rtl="0" eaLnBrk="1" latinLnBrk="0" hangingPunct="1">
        <a:defRPr kumimoji="1" sz="1247" kern="1200">
          <a:solidFill>
            <a:schemeClr val="tx1"/>
          </a:solidFill>
          <a:latin typeface="+mn-lt"/>
          <a:ea typeface="+mn-ea"/>
          <a:cs typeface="+mn-cs"/>
        </a:defRPr>
      </a:lvl2pPr>
      <a:lvl3pPr marL="633046" algn="l" defTabSz="633046" rtl="0" eaLnBrk="1" latinLnBrk="0" hangingPunct="1">
        <a:defRPr kumimoji="1" sz="1247" kern="1200">
          <a:solidFill>
            <a:schemeClr val="tx1"/>
          </a:solidFill>
          <a:latin typeface="+mn-lt"/>
          <a:ea typeface="+mn-ea"/>
          <a:cs typeface="+mn-cs"/>
        </a:defRPr>
      </a:lvl3pPr>
      <a:lvl4pPr marL="949570" algn="l" defTabSz="633046" rtl="0" eaLnBrk="1" latinLnBrk="0" hangingPunct="1">
        <a:defRPr kumimoji="1" sz="1247" kern="1200">
          <a:solidFill>
            <a:schemeClr val="tx1"/>
          </a:solidFill>
          <a:latin typeface="+mn-lt"/>
          <a:ea typeface="+mn-ea"/>
          <a:cs typeface="+mn-cs"/>
        </a:defRPr>
      </a:lvl4pPr>
      <a:lvl5pPr marL="1266092" algn="l" defTabSz="633046" rtl="0" eaLnBrk="1" latinLnBrk="0" hangingPunct="1">
        <a:defRPr kumimoji="1" sz="1247" kern="1200">
          <a:solidFill>
            <a:schemeClr val="tx1"/>
          </a:solidFill>
          <a:latin typeface="+mn-lt"/>
          <a:ea typeface="+mn-ea"/>
          <a:cs typeface="+mn-cs"/>
        </a:defRPr>
      </a:lvl5pPr>
      <a:lvl6pPr marL="1582616" algn="l" defTabSz="633046" rtl="0" eaLnBrk="1" latinLnBrk="0" hangingPunct="1">
        <a:defRPr kumimoji="1" sz="1247" kern="1200">
          <a:solidFill>
            <a:schemeClr val="tx1"/>
          </a:solidFill>
          <a:latin typeface="+mn-lt"/>
          <a:ea typeface="+mn-ea"/>
          <a:cs typeface="+mn-cs"/>
        </a:defRPr>
      </a:lvl6pPr>
      <a:lvl7pPr marL="1899138" algn="l" defTabSz="633046" rtl="0" eaLnBrk="1" latinLnBrk="0" hangingPunct="1">
        <a:defRPr kumimoji="1" sz="1247" kern="1200">
          <a:solidFill>
            <a:schemeClr val="tx1"/>
          </a:solidFill>
          <a:latin typeface="+mn-lt"/>
          <a:ea typeface="+mn-ea"/>
          <a:cs typeface="+mn-cs"/>
        </a:defRPr>
      </a:lvl7pPr>
      <a:lvl8pPr marL="2215661" algn="l" defTabSz="633046" rtl="0" eaLnBrk="1" latinLnBrk="0" hangingPunct="1">
        <a:defRPr kumimoji="1" sz="1247" kern="1200">
          <a:solidFill>
            <a:schemeClr val="tx1"/>
          </a:solidFill>
          <a:latin typeface="+mn-lt"/>
          <a:ea typeface="+mn-ea"/>
          <a:cs typeface="+mn-cs"/>
        </a:defRPr>
      </a:lvl8pPr>
      <a:lvl9pPr marL="2532185" algn="l" defTabSz="633046" rtl="0" eaLnBrk="1" latinLnBrk="0" hangingPunct="1">
        <a:defRPr kumimoji="1" sz="124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AFAFA"/>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831">
                <a:solidFill>
                  <a:schemeClr val="tx1">
                    <a:tint val="75000"/>
                  </a:schemeClr>
                </a:solidFill>
                <a:latin typeface="UD デジタル 教科書体 NK-R" panose="02020400000000000000" pitchFamily="18" charset="-128"/>
                <a:ea typeface="UD デジタル 教科書体 NK-R" panose="02020400000000000000" pitchFamily="18"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0A0036-9A5F-47E9-B72A-6D01DA54F8ED}" type="datetime1">
              <a:rPr kumimoji="1" lang="ja-JP" altLang="en-US" sz="831" b="0" i="0" u="none" strike="noStrike" kern="1200" cap="none" spc="0" normalizeH="0" baseline="0" noProof="0" smtClean="0">
                <a:ln>
                  <a:noFill/>
                </a:ln>
                <a:solidFill>
                  <a:prstClr val="black">
                    <a:tint val="75000"/>
                  </a:prstClr>
                </a:solidFill>
                <a:effectLst/>
                <a:uLnTx/>
                <a:uFillTx/>
                <a:latin typeface="UD デジタル 教科書体 NK-R" panose="02020400000000000000" pitchFamily="18" charset="-128"/>
                <a:ea typeface="UD デジタル 教科書体 NK-R" panose="02020400000000000000" pitchFamily="18"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2025/7/23</a:t>
            </a:fld>
            <a:endParaRPr kumimoji="1" lang="ja-JP" altLang="en-US" sz="831" b="0" i="0" u="none" strike="noStrike" kern="1200" cap="none" spc="0" normalizeH="0" baseline="0" noProof="0" dirty="0">
              <a:ln>
                <a:noFill/>
              </a:ln>
              <a:solidFill>
                <a:prstClr val="black">
                  <a:tint val="75000"/>
                </a:prstClr>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5" name="フッター プレースホルダー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831">
                <a:solidFill>
                  <a:schemeClr val="tx1">
                    <a:tint val="75000"/>
                  </a:schemeClr>
                </a:solidFill>
                <a:latin typeface="UD デジタル 教科書体 NK-R" panose="02020400000000000000" pitchFamily="18" charset="-128"/>
                <a:ea typeface="UD デジタル 教科書体 NK-R" panose="02020400000000000000" pitchFamily="18"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31" b="0" i="0" u="none" strike="noStrike" kern="1200" cap="none" spc="0" normalizeH="0" baseline="0" noProof="0" dirty="0">
              <a:ln>
                <a:noFill/>
              </a:ln>
              <a:solidFill>
                <a:prstClr val="black">
                  <a:tint val="75000"/>
                </a:prstClr>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6" name="スライド番号プレースホルダー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831">
                <a:solidFill>
                  <a:schemeClr val="tx1">
                    <a:tint val="75000"/>
                  </a:schemeClr>
                </a:solidFill>
                <a:latin typeface="UD デジタル 教科書体 NK-R" panose="02020400000000000000" pitchFamily="18" charset="-128"/>
                <a:ea typeface="UD デジタル 教科書体 NK-R" panose="02020400000000000000" pitchFamily="18" charset="-128"/>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2A29CB-BA86-48A6-80E1-CB8750A963B5}" type="slidenum">
              <a:rPr kumimoji="1" lang="ja-JP" altLang="en-US" sz="831" b="0" i="0" u="none" strike="noStrike" kern="1200" cap="none" spc="0" normalizeH="0" baseline="0" noProof="0" smtClean="0">
                <a:ln>
                  <a:noFill/>
                </a:ln>
                <a:solidFill>
                  <a:prstClr val="black">
                    <a:tint val="75000"/>
                  </a:prstClr>
                </a:solidFill>
                <a:effectLst/>
                <a:uLnTx/>
                <a:uFillTx/>
                <a:latin typeface="UD デジタル 教科書体 NK-R" panose="02020400000000000000" pitchFamily="18" charset="-128"/>
                <a:ea typeface="UD デジタル 教科書体 NK-R" panose="020204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831" b="0" i="0" u="none" strike="noStrike" kern="1200" cap="none" spc="0" normalizeH="0" baseline="0" noProof="0" dirty="0">
              <a:ln>
                <a:noFill/>
              </a:ln>
              <a:solidFill>
                <a:prstClr val="black">
                  <a:tint val="75000"/>
                </a:prstClr>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Tree>
    <p:extLst>
      <p:ext uri="{BB962C8B-B14F-4D97-AF65-F5344CB8AC3E}">
        <p14:creationId xmlns:p14="http://schemas.microsoft.com/office/powerpoint/2010/main" val="3886738299"/>
      </p:ext>
    </p:extLst>
  </p:cSld>
  <p:clrMap bg1="lt1" tx1="dk1" bg2="lt2" tx2="dk2" accent1="accent1" accent2="accent2" accent3="accent3" accent4="accent4" accent5="accent5" accent6="accent6" hlink="hlink" folHlink="folHlink"/>
  <p:sldLayoutIdLst>
    <p:sldLayoutId id="2147483725" r:id="rId1"/>
  </p:sldLayoutIdLst>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hf hdr="0" ftr="0" dt="0"/>
  <p:txStyles>
    <p:titleStyle>
      <a:lvl1pPr algn="ctr" defTabSz="633046" rtl="0" eaLnBrk="1" latinLnBrk="0" hangingPunct="1">
        <a:spcBef>
          <a:spcPct val="0"/>
        </a:spcBef>
        <a:buNone/>
        <a:defRPr kumimoji="1" sz="3000" kern="12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j-cs"/>
        </a:defRPr>
      </a:lvl1pPr>
    </p:titleStyle>
    <p:bodyStyle>
      <a:lvl1pPr marL="237392" indent="-237392" algn="l" defTabSz="633046" rtl="0" eaLnBrk="1" latinLnBrk="0" hangingPunct="1">
        <a:lnSpc>
          <a:spcPct val="110000"/>
        </a:lnSpc>
        <a:spcBef>
          <a:spcPct val="20000"/>
        </a:spcBef>
        <a:buFont typeface="Arial" pitchFamily="34" charset="0"/>
        <a:buChar char="•"/>
        <a:defRPr kumimoji="1" sz="2400" kern="12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n-cs"/>
        </a:defRPr>
      </a:lvl1pPr>
      <a:lvl2pPr marL="514351" indent="-197828" algn="l" defTabSz="633046" rtl="0" eaLnBrk="1" latinLnBrk="0" hangingPunct="1">
        <a:lnSpc>
          <a:spcPct val="110000"/>
        </a:lnSpc>
        <a:spcBef>
          <a:spcPct val="20000"/>
        </a:spcBef>
        <a:buFont typeface="Arial" pitchFamily="34" charset="0"/>
        <a:buChar char="–"/>
        <a:defRPr kumimoji="1" sz="2100" kern="12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n-cs"/>
        </a:defRPr>
      </a:lvl2pPr>
      <a:lvl3pPr marL="791308" indent="-158261" algn="l" defTabSz="633046" rtl="0" eaLnBrk="1" latinLnBrk="0" hangingPunct="1">
        <a:lnSpc>
          <a:spcPct val="110000"/>
        </a:lnSpc>
        <a:spcBef>
          <a:spcPct val="20000"/>
        </a:spcBef>
        <a:buFont typeface="Arial" pitchFamily="34" charset="0"/>
        <a:buChar char="•"/>
        <a:defRPr kumimoji="1" sz="1800" kern="12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n-cs"/>
        </a:defRPr>
      </a:lvl3pPr>
      <a:lvl4pPr marL="1107831" indent="-158261" algn="l" defTabSz="633046" rtl="0" eaLnBrk="1" latinLnBrk="0" hangingPunct="1">
        <a:lnSpc>
          <a:spcPct val="110000"/>
        </a:lnSpc>
        <a:spcBef>
          <a:spcPct val="20000"/>
        </a:spcBef>
        <a:buFont typeface="Arial" pitchFamily="34" charset="0"/>
        <a:buChar char="–"/>
        <a:defRPr kumimoji="1" sz="1800" kern="12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n-cs"/>
        </a:defRPr>
      </a:lvl4pPr>
      <a:lvl5pPr marL="1424354" indent="-158261" algn="l" defTabSz="633046" rtl="0" eaLnBrk="1" latinLnBrk="0" hangingPunct="1">
        <a:lnSpc>
          <a:spcPct val="110000"/>
        </a:lnSpc>
        <a:spcBef>
          <a:spcPct val="20000"/>
        </a:spcBef>
        <a:buFont typeface="Arial" pitchFamily="34" charset="0"/>
        <a:buChar char="»"/>
        <a:defRPr kumimoji="1" sz="1800" kern="12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n-cs"/>
        </a:defRPr>
      </a:lvl5pPr>
      <a:lvl6pPr marL="1740877" indent="-158261" algn="l" defTabSz="633046" rtl="0" eaLnBrk="1" latinLnBrk="0" hangingPunct="1">
        <a:spcBef>
          <a:spcPct val="20000"/>
        </a:spcBef>
        <a:buFont typeface="Arial" pitchFamily="34" charset="0"/>
        <a:buChar char="•"/>
        <a:defRPr kumimoji="1" sz="1385" kern="1200">
          <a:solidFill>
            <a:schemeClr val="tx1"/>
          </a:solidFill>
          <a:latin typeface="+mn-lt"/>
          <a:ea typeface="+mn-ea"/>
          <a:cs typeface="+mn-cs"/>
        </a:defRPr>
      </a:lvl6pPr>
      <a:lvl7pPr marL="2057400" indent="-158261" algn="l" defTabSz="633046" rtl="0" eaLnBrk="1" latinLnBrk="0" hangingPunct="1">
        <a:spcBef>
          <a:spcPct val="20000"/>
        </a:spcBef>
        <a:buFont typeface="Arial" pitchFamily="34" charset="0"/>
        <a:buChar char="•"/>
        <a:defRPr kumimoji="1" sz="1385" kern="1200">
          <a:solidFill>
            <a:schemeClr val="tx1"/>
          </a:solidFill>
          <a:latin typeface="+mn-lt"/>
          <a:ea typeface="+mn-ea"/>
          <a:cs typeface="+mn-cs"/>
        </a:defRPr>
      </a:lvl7pPr>
      <a:lvl8pPr marL="2373923" indent="-158261" algn="l" defTabSz="633046" rtl="0" eaLnBrk="1" latinLnBrk="0" hangingPunct="1">
        <a:spcBef>
          <a:spcPct val="20000"/>
        </a:spcBef>
        <a:buFont typeface="Arial" pitchFamily="34" charset="0"/>
        <a:buChar char="•"/>
        <a:defRPr kumimoji="1" sz="1385" kern="1200">
          <a:solidFill>
            <a:schemeClr val="tx1"/>
          </a:solidFill>
          <a:latin typeface="+mn-lt"/>
          <a:ea typeface="+mn-ea"/>
          <a:cs typeface="+mn-cs"/>
        </a:defRPr>
      </a:lvl8pPr>
      <a:lvl9pPr marL="2690447" indent="-158261" algn="l" defTabSz="633046" rtl="0" eaLnBrk="1" latinLnBrk="0" hangingPunct="1">
        <a:spcBef>
          <a:spcPct val="20000"/>
        </a:spcBef>
        <a:buFont typeface="Arial" pitchFamily="34" charset="0"/>
        <a:buChar char="•"/>
        <a:defRPr kumimoji="1" sz="1385" kern="1200">
          <a:solidFill>
            <a:schemeClr val="tx1"/>
          </a:solidFill>
          <a:latin typeface="+mn-lt"/>
          <a:ea typeface="+mn-ea"/>
          <a:cs typeface="+mn-cs"/>
        </a:defRPr>
      </a:lvl9pPr>
    </p:bodyStyle>
    <p:otherStyle>
      <a:defPPr>
        <a:defRPr lang="ja-JP"/>
      </a:defPPr>
      <a:lvl1pPr marL="0" algn="l" defTabSz="633046" rtl="0" eaLnBrk="1" latinLnBrk="0" hangingPunct="1">
        <a:defRPr kumimoji="1" sz="1247" kern="1200">
          <a:solidFill>
            <a:schemeClr val="tx1"/>
          </a:solidFill>
          <a:latin typeface="+mn-lt"/>
          <a:ea typeface="+mn-ea"/>
          <a:cs typeface="+mn-cs"/>
        </a:defRPr>
      </a:lvl1pPr>
      <a:lvl2pPr marL="316523" algn="l" defTabSz="633046" rtl="0" eaLnBrk="1" latinLnBrk="0" hangingPunct="1">
        <a:defRPr kumimoji="1" sz="1247" kern="1200">
          <a:solidFill>
            <a:schemeClr val="tx1"/>
          </a:solidFill>
          <a:latin typeface="+mn-lt"/>
          <a:ea typeface="+mn-ea"/>
          <a:cs typeface="+mn-cs"/>
        </a:defRPr>
      </a:lvl2pPr>
      <a:lvl3pPr marL="633046" algn="l" defTabSz="633046" rtl="0" eaLnBrk="1" latinLnBrk="0" hangingPunct="1">
        <a:defRPr kumimoji="1" sz="1247" kern="1200">
          <a:solidFill>
            <a:schemeClr val="tx1"/>
          </a:solidFill>
          <a:latin typeface="+mn-lt"/>
          <a:ea typeface="+mn-ea"/>
          <a:cs typeface="+mn-cs"/>
        </a:defRPr>
      </a:lvl3pPr>
      <a:lvl4pPr marL="949570" algn="l" defTabSz="633046" rtl="0" eaLnBrk="1" latinLnBrk="0" hangingPunct="1">
        <a:defRPr kumimoji="1" sz="1247" kern="1200">
          <a:solidFill>
            <a:schemeClr val="tx1"/>
          </a:solidFill>
          <a:latin typeface="+mn-lt"/>
          <a:ea typeface="+mn-ea"/>
          <a:cs typeface="+mn-cs"/>
        </a:defRPr>
      </a:lvl4pPr>
      <a:lvl5pPr marL="1266092" algn="l" defTabSz="633046" rtl="0" eaLnBrk="1" latinLnBrk="0" hangingPunct="1">
        <a:defRPr kumimoji="1" sz="1247" kern="1200">
          <a:solidFill>
            <a:schemeClr val="tx1"/>
          </a:solidFill>
          <a:latin typeface="+mn-lt"/>
          <a:ea typeface="+mn-ea"/>
          <a:cs typeface="+mn-cs"/>
        </a:defRPr>
      </a:lvl5pPr>
      <a:lvl6pPr marL="1582616" algn="l" defTabSz="633046" rtl="0" eaLnBrk="1" latinLnBrk="0" hangingPunct="1">
        <a:defRPr kumimoji="1" sz="1247" kern="1200">
          <a:solidFill>
            <a:schemeClr val="tx1"/>
          </a:solidFill>
          <a:latin typeface="+mn-lt"/>
          <a:ea typeface="+mn-ea"/>
          <a:cs typeface="+mn-cs"/>
        </a:defRPr>
      </a:lvl6pPr>
      <a:lvl7pPr marL="1899138" algn="l" defTabSz="633046" rtl="0" eaLnBrk="1" latinLnBrk="0" hangingPunct="1">
        <a:defRPr kumimoji="1" sz="1247" kern="1200">
          <a:solidFill>
            <a:schemeClr val="tx1"/>
          </a:solidFill>
          <a:latin typeface="+mn-lt"/>
          <a:ea typeface="+mn-ea"/>
          <a:cs typeface="+mn-cs"/>
        </a:defRPr>
      </a:lvl7pPr>
      <a:lvl8pPr marL="2215661" algn="l" defTabSz="633046" rtl="0" eaLnBrk="1" latinLnBrk="0" hangingPunct="1">
        <a:defRPr kumimoji="1" sz="1247" kern="1200">
          <a:solidFill>
            <a:schemeClr val="tx1"/>
          </a:solidFill>
          <a:latin typeface="+mn-lt"/>
          <a:ea typeface="+mn-ea"/>
          <a:cs typeface="+mn-cs"/>
        </a:defRPr>
      </a:lvl8pPr>
      <a:lvl9pPr marL="2532185" algn="l" defTabSz="633046" rtl="0" eaLnBrk="1" latinLnBrk="0" hangingPunct="1">
        <a:defRPr kumimoji="1" sz="124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AFAFA"/>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831">
                <a:solidFill>
                  <a:schemeClr val="tx1">
                    <a:tint val="75000"/>
                  </a:schemeClr>
                </a:solidFill>
                <a:latin typeface="UD デジタル 教科書体 NK-R" panose="02020400000000000000" pitchFamily="18" charset="-128"/>
                <a:ea typeface="UD デジタル 教科書体 NK-R" panose="02020400000000000000" pitchFamily="18"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0A0036-9A5F-47E9-B72A-6D01DA54F8ED}" type="datetime1">
              <a:rPr kumimoji="1" lang="ja-JP" altLang="en-US" sz="831" b="0" i="0" u="none" strike="noStrike" kern="1200" cap="none" spc="0" normalizeH="0" baseline="0" noProof="0" smtClean="0">
                <a:ln>
                  <a:noFill/>
                </a:ln>
                <a:solidFill>
                  <a:prstClr val="black">
                    <a:tint val="75000"/>
                  </a:prstClr>
                </a:solidFill>
                <a:effectLst/>
                <a:uLnTx/>
                <a:uFillTx/>
                <a:latin typeface="UD デジタル 教科書体 NK-R" panose="02020400000000000000" pitchFamily="18" charset="-128"/>
                <a:ea typeface="UD デジタル 教科書体 NK-R" panose="02020400000000000000" pitchFamily="18"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2025/7/23</a:t>
            </a:fld>
            <a:endParaRPr kumimoji="1" lang="ja-JP" altLang="en-US" sz="831" b="0" i="0" u="none" strike="noStrike" kern="1200" cap="none" spc="0" normalizeH="0" baseline="0" noProof="0" dirty="0">
              <a:ln>
                <a:noFill/>
              </a:ln>
              <a:solidFill>
                <a:prstClr val="black">
                  <a:tint val="75000"/>
                </a:prstClr>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5" name="フッター プレースホルダー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831">
                <a:solidFill>
                  <a:schemeClr val="tx1">
                    <a:tint val="75000"/>
                  </a:schemeClr>
                </a:solidFill>
                <a:latin typeface="UD デジタル 教科書体 NK-R" panose="02020400000000000000" pitchFamily="18" charset="-128"/>
                <a:ea typeface="UD デジタル 教科書体 NK-R" panose="02020400000000000000" pitchFamily="18"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31" b="0" i="0" u="none" strike="noStrike" kern="1200" cap="none" spc="0" normalizeH="0" baseline="0" noProof="0" dirty="0">
              <a:ln>
                <a:noFill/>
              </a:ln>
              <a:solidFill>
                <a:prstClr val="black">
                  <a:tint val="75000"/>
                </a:prstClr>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6" name="スライド番号プレースホルダー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831">
                <a:solidFill>
                  <a:schemeClr val="tx1">
                    <a:tint val="75000"/>
                  </a:schemeClr>
                </a:solidFill>
                <a:latin typeface="UD デジタル 教科書体 NK-R" panose="02020400000000000000" pitchFamily="18" charset="-128"/>
                <a:ea typeface="UD デジタル 教科書体 NK-R" panose="02020400000000000000" pitchFamily="18" charset="-128"/>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2A29CB-BA86-48A6-80E1-CB8750A963B5}" type="slidenum">
              <a:rPr kumimoji="1" lang="ja-JP" altLang="en-US" sz="831" b="0" i="0" u="none" strike="noStrike" kern="1200" cap="none" spc="0" normalizeH="0" baseline="0" noProof="0" smtClean="0">
                <a:ln>
                  <a:noFill/>
                </a:ln>
                <a:solidFill>
                  <a:prstClr val="black">
                    <a:tint val="75000"/>
                  </a:prstClr>
                </a:solidFill>
                <a:effectLst/>
                <a:uLnTx/>
                <a:uFillTx/>
                <a:latin typeface="UD デジタル 教科書体 NK-R" panose="02020400000000000000" pitchFamily="18" charset="-128"/>
                <a:ea typeface="UD デジタル 教科書体 NK-R" panose="020204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831" b="0" i="0" u="none" strike="noStrike" kern="1200" cap="none" spc="0" normalizeH="0" baseline="0" noProof="0" dirty="0">
              <a:ln>
                <a:noFill/>
              </a:ln>
              <a:solidFill>
                <a:prstClr val="black">
                  <a:tint val="75000"/>
                </a:prstClr>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Tree>
    <p:extLst>
      <p:ext uri="{BB962C8B-B14F-4D97-AF65-F5344CB8AC3E}">
        <p14:creationId xmlns:p14="http://schemas.microsoft.com/office/powerpoint/2010/main" val="3113355160"/>
      </p:ext>
    </p:extLst>
  </p:cSld>
  <p:clrMap bg1="lt1" tx1="dk1" bg2="lt2" tx2="dk2" accent1="accent1" accent2="accent2" accent3="accent3" accent4="accent4" accent5="accent5" accent6="accent6" hlink="hlink" folHlink="folHlink"/>
  <p:sldLayoutIdLst>
    <p:sldLayoutId id="2147483722" r:id="rId1"/>
  </p:sldLayoutIdLst>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hf hdr="0" ftr="0" dt="0"/>
  <p:txStyles>
    <p:titleStyle>
      <a:lvl1pPr algn="ctr" defTabSz="633046" rtl="0" eaLnBrk="1" latinLnBrk="0" hangingPunct="1">
        <a:spcBef>
          <a:spcPct val="0"/>
        </a:spcBef>
        <a:buNone/>
        <a:defRPr kumimoji="1" sz="3000" kern="12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j-cs"/>
        </a:defRPr>
      </a:lvl1pPr>
    </p:titleStyle>
    <p:bodyStyle>
      <a:lvl1pPr marL="237392" indent="-237392" algn="l" defTabSz="633046" rtl="0" eaLnBrk="1" latinLnBrk="0" hangingPunct="1">
        <a:lnSpc>
          <a:spcPct val="110000"/>
        </a:lnSpc>
        <a:spcBef>
          <a:spcPct val="20000"/>
        </a:spcBef>
        <a:buFont typeface="Arial" pitchFamily="34" charset="0"/>
        <a:buChar char="•"/>
        <a:defRPr kumimoji="1" sz="2400" kern="12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n-cs"/>
        </a:defRPr>
      </a:lvl1pPr>
      <a:lvl2pPr marL="514351" indent="-197828" algn="l" defTabSz="633046" rtl="0" eaLnBrk="1" latinLnBrk="0" hangingPunct="1">
        <a:lnSpc>
          <a:spcPct val="110000"/>
        </a:lnSpc>
        <a:spcBef>
          <a:spcPct val="20000"/>
        </a:spcBef>
        <a:buFont typeface="Arial" pitchFamily="34" charset="0"/>
        <a:buChar char="–"/>
        <a:defRPr kumimoji="1" sz="2100" kern="12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n-cs"/>
        </a:defRPr>
      </a:lvl2pPr>
      <a:lvl3pPr marL="791308" indent="-158261" algn="l" defTabSz="633046" rtl="0" eaLnBrk="1" latinLnBrk="0" hangingPunct="1">
        <a:lnSpc>
          <a:spcPct val="110000"/>
        </a:lnSpc>
        <a:spcBef>
          <a:spcPct val="20000"/>
        </a:spcBef>
        <a:buFont typeface="Arial" pitchFamily="34" charset="0"/>
        <a:buChar char="•"/>
        <a:defRPr kumimoji="1" sz="1800" kern="12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n-cs"/>
        </a:defRPr>
      </a:lvl3pPr>
      <a:lvl4pPr marL="1107831" indent="-158261" algn="l" defTabSz="633046" rtl="0" eaLnBrk="1" latinLnBrk="0" hangingPunct="1">
        <a:lnSpc>
          <a:spcPct val="110000"/>
        </a:lnSpc>
        <a:spcBef>
          <a:spcPct val="20000"/>
        </a:spcBef>
        <a:buFont typeface="Arial" pitchFamily="34" charset="0"/>
        <a:buChar char="–"/>
        <a:defRPr kumimoji="1" sz="1800" kern="12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n-cs"/>
        </a:defRPr>
      </a:lvl4pPr>
      <a:lvl5pPr marL="1424354" indent="-158261" algn="l" defTabSz="633046" rtl="0" eaLnBrk="1" latinLnBrk="0" hangingPunct="1">
        <a:lnSpc>
          <a:spcPct val="110000"/>
        </a:lnSpc>
        <a:spcBef>
          <a:spcPct val="20000"/>
        </a:spcBef>
        <a:buFont typeface="Arial" pitchFamily="34" charset="0"/>
        <a:buChar char="»"/>
        <a:defRPr kumimoji="1" sz="1800" kern="12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n-cs"/>
        </a:defRPr>
      </a:lvl5pPr>
      <a:lvl6pPr marL="1740877" indent="-158261" algn="l" defTabSz="633046" rtl="0" eaLnBrk="1" latinLnBrk="0" hangingPunct="1">
        <a:spcBef>
          <a:spcPct val="20000"/>
        </a:spcBef>
        <a:buFont typeface="Arial" pitchFamily="34" charset="0"/>
        <a:buChar char="•"/>
        <a:defRPr kumimoji="1" sz="1385" kern="1200">
          <a:solidFill>
            <a:schemeClr val="tx1"/>
          </a:solidFill>
          <a:latin typeface="+mn-lt"/>
          <a:ea typeface="+mn-ea"/>
          <a:cs typeface="+mn-cs"/>
        </a:defRPr>
      </a:lvl6pPr>
      <a:lvl7pPr marL="2057400" indent="-158261" algn="l" defTabSz="633046" rtl="0" eaLnBrk="1" latinLnBrk="0" hangingPunct="1">
        <a:spcBef>
          <a:spcPct val="20000"/>
        </a:spcBef>
        <a:buFont typeface="Arial" pitchFamily="34" charset="0"/>
        <a:buChar char="•"/>
        <a:defRPr kumimoji="1" sz="1385" kern="1200">
          <a:solidFill>
            <a:schemeClr val="tx1"/>
          </a:solidFill>
          <a:latin typeface="+mn-lt"/>
          <a:ea typeface="+mn-ea"/>
          <a:cs typeface="+mn-cs"/>
        </a:defRPr>
      </a:lvl7pPr>
      <a:lvl8pPr marL="2373923" indent="-158261" algn="l" defTabSz="633046" rtl="0" eaLnBrk="1" latinLnBrk="0" hangingPunct="1">
        <a:spcBef>
          <a:spcPct val="20000"/>
        </a:spcBef>
        <a:buFont typeface="Arial" pitchFamily="34" charset="0"/>
        <a:buChar char="•"/>
        <a:defRPr kumimoji="1" sz="1385" kern="1200">
          <a:solidFill>
            <a:schemeClr val="tx1"/>
          </a:solidFill>
          <a:latin typeface="+mn-lt"/>
          <a:ea typeface="+mn-ea"/>
          <a:cs typeface="+mn-cs"/>
        </a:defRPr>
      </a:lvl8pPr>
      <a:lvl9pPr marL="2690447" indent="-158261" algn="l" defTabSz="633046" rtl="0" eaLnBrk="1" latinLnBrk="0" hangingPunct="1">
        <a:spcBef>
          <a:spcPct val="20000"/>
        </a:spcBef>
        <a:buFont typeface="Arial" pitchFamily="34" charset="0"/>
        <a:buChar char="•"/>
        <a:defRPr kumimoji="1" sz="1385" kern="1200">
          <a:solidFill>
            <a:schemeClr val="tx1"/>
          </a:solidFill>
          <a:latin typeface="+mn-lt"/>
          <a:ea typeface="+mn-ea"/>
          <a:cs typeface="+mn-cs"/>
        </a:defRPr>
      </a:lvl9pPr>
    </p:bodyStyle>
    <p:otherStyle>
      <a:defPPr>
        <a:defRPr lang="ja-JP"/>
      </a:defPPr>
      <a:lvl1pPr marL="0" algn="l" defTabSz="633046" rtl="0" eaLnBrk="1" latinLnBrk="0" hangingPunct="1">
        <a:defRPr kumimoji="1" sz="1247" kern="1200">
          <a:solidFill>
            <a:schemeClr val="tx1"/>
          </a:solidFill>
          <a:latin typeface="+mn-lt"/>
          <a:ea typeface="+mn-ea"/>
          <a:cs typeface="+mn-cs"/>
        </a:defRPr>
      </a:lvl1pPr>
      <a:lvl2pPr marL="316523" algn="l" defTabSz="633046" rtl="0" eaLnBrk="1" latinLnBrk="0" hangingPunct="1">
        <a:defRPr kumimoji="1" sz="1247" kern="1200">
          <a:solidFill>
            <a:schemeClr val="tx1"/>
          </a:solidFill>
          <a:latin typeface="+mn-lt"/>
          <a:ea typeface="+mn-ea"/>
          <a:cs typeface="+mn-cs"/>
        </a:defRPr>
      </a:lvl2pPr>
      <a:lvl3pPr marL="633046" algn="l" defTabSz="633046" rtl="0" eaLnBrk="1" latinLnBrk="0" hangingPunct="1">
        <a:defRPr kumimoji="1" sz="1247" kern="1200">
          <a:solidFill>
            <a:schemeClr val="tx1"/>
          </a:solidFill>
          <a:latin typeface="+mn-lt"/>
          <a:ea typeface="+mn-ea"/>
          <a:cs typeface="+mn-cs"/>
        </a:defRPr>
      </a:lvl3pPr>
      <a:lvl4pPr marL="949570" algn="l" defTabSz="633046" rtl="0" eaLnBrk="1" latinLnBrk="0" hangingPunct="1">
        <a:defRPr kumimoji="1" sz="1247" kern="1200">
          <a:solidFill>
            <a:schemeClr val="tx1"/>
          </a:solidFill>
          <a:latin typeface="+mn-lt"/>
          <a:ea typeface="+mn-ea"/>
          <a:cs typeface="+mn-cs"/>
        </a:defRPr>
      </a:lvl4pPr>
      <a:lvl5pPr marL="1266092" algn="l" defTabSz="633046" rtl="0" eaLnBrk="1" latinLnBrk="0" hangingPunct="1">
        <a:defRPr kumimoji="1" sz="1247" kern="1200">
          <a:solidFill>
            <a:schemeClr val="tx1"/>
          </a:solidFill>
          <a:latin typeface="+mn-lt"/>
          <a:ea typeface="+mn-ea"/>
          <a:cs typeface="+mn-cs"/>
        </a:defRPr>
      </a:lvl5pPr>
      <a:lvl6pPr marL="1582616" algn="l" defTabSz="633046" rtl="0" eaLnBrk="1" latinLnBrk="0" hangingPunct="1">
        <a:defRPr kumimoji="1" sz="1247" kern="1200">
          <a:solidFill>
            <a:schemeClr val="tx1"/>
          </a:solidFill>
          <a:latin typeface="+mn-lt"/>
          <a:ea typeface="+mn-ea"/>
          <a:cs typeface="+mn-cs"/>
        </a:defRPr>
      </a:lvl6pPr>
      <a:lvl7pPr marL="1899138" algn="l" defTabSz="633046" rtl="0" eaLnBrk="1" latinLnBrk="0" hangingPunct="1">
        <a:defRPr kumimoji="1" sz="1247" kern="1200">
          <a:solidFill>
            <a:schemeClr val="tx1"/>
          </a:solidFill>
          <a:latin typeface="+mn-lt"/>
          <a:ea typeface="+mn-ea"/>
          <a:cs typeface="+mn-cs"/>
        </a:defRPr>
      </a:lvl7pPr>
      <a:lvl8pPr marL="2215661" algn="l" defTabSz="633046" rtl="0" eaLnBrk="1" latinLnBrk="0" hangingPunct="1">
        <a:defRPr kumimoji="1" sz="1247" kern="1200">
          <a:solidFill>
            <a:schemeClr val="tx1"/>
          </a:solidFill>
          <a:latin typeface="+mn-lt"/>
          <a:ea typeface="+mn-ea"/>
          <a:cs typeface="+mn-cs"/>
        </a:defRPr>
      </a:lvl8pPr>
      <a:lvl9pPr marL="2532185" algn="l" defTabSz="633046" rtl="0" eaLnBrk="1" latinLnBrk="0" hangingPunct="1">
        <a:defRPr kumimoji="1" sz="124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BCE0A-E5EF-215A-AA67-979FFCA37C1E}"/>
            </a:ext>
          </a:extLst>
        </p:cNvPr>
        <p:cNvGrpSpPr/>
        <p:nvPr/>
      </p:nvGrpSpPr>
      <p:grpSpPr>
        <a:xfrm>
          <a:off x="0" y="0"/>
          <a:ext cx="0" cy="0"/>
          <a:chOff x="0" y="0"/>
          <a:chExt cx="0" cy="0"/>
        </a:xfrm>
      </p:grpSpPr>
      <p:sp>
        <p:nvSpPr>
          <p:cNvPr id="2" name="タイトル 4">
            <a:extLst>
              <a:ext uri="{FF2B5EF4-FFF2-40B4-BE49-F238E27FC236}">
                <a16:creationId xmlns:a16="http://schemas.microsoft.com/office/drawing/2014/main" id="{BD4CA96A-83E6-A9AF-D67A-DFA364FAC494}"/>
              </a:ext>
            </a:extLst>
          </p:cNvPr>
          <p:cNvSpPr txBox="1">
            <a:spLocks/>
          </p:cNvSpPr>
          <p:nvPr/>
        </p:nvSpPr>
        <p:spPr>
          <a:xfrm>
            <a:off x="628650" y="2495549"/>
            <a:ext cx="7886700" cy="22341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spcAft>
                <a:spcPts val="1200"/>
              </a:spcAft>
            </a:pPr>
            <a:r>
              <a:rPr lang="ja-JP" altLang="en-US" sz="3600" dirty="0">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rPr>
              <a:t>「</a:t>
            </a:r>
            <a:r>
              <a:rPr lang="en-US" altLang="ja-JP" sz="3600" dirty="0">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rPr>
              <a:t>SOS</a:t>
            </a:r>
            <a:r>
              <a:rPr lang="ja-JP" altLang="en-US" sz="3600" dirty="0">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rPr>
              <a:t>の出し方に関する教育」を含む</a:t>
            </a:r>
            <a:endParaRPr lang="en-US" altLang="ja-JP" sz="3600" dirty="0">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endParaRPr>
          </a:p>
          <a:p>
            <a:pPr algn="ctr">
              <a:spcAft>
                <a:spcPts val="1200"/>
              </a:spcAft>
            </a:pPr>
            <a:r>
              <a:rPr lang="ja-JP" altLang="en-US" sz="3600" dirty="0">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rPr>
              <a:t>自殺予防教育</a:t>
            </a:r>
            <a:endParaRPr lang="en-US" altLang="ja-JP" sz="3600" dirty="0">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endParaRPr>
          </a:p>
          <a:p>
            <a:pPr algn="ctr"/>
            <a:r>
              <a:rPr lang="ja-JP" altLang="en-US" sz="3600" dirty="0">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rPr>
              <a:t>＜他県での例＞</a:t>
            </a:r>
            <a:endParaRPr lang="ja-JP" altLang="en-US" sz="3600" dirty="0">
              <a:solidFill>
                <a:srgbClr val="C00000"/>
              </a:solidFill>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4">
            <a:extLst>
              <a:ext uri="{FF2B5EF4-FFF2-40B4-BE49-F238E27FC236}">
                <a16:creationId xmlns:a16="http://schemas.microsoft.com/office/drawing/2014/main" id="{8E37F74A-1BFA-95A9-92A1-36A4188FBF31}"/>
              </a:ext>
            </a:extLst>
          </p:cNvPr>
          <p:cNvSpPr txBox="1">
            <a:spLocks/>
          </p:cNvSpPr>
          <p:nvPr/>
        </p:nvSpPr>
        <p:spPr>
          <a:xfrm>
            <a:off x="6974904" y="6453337"/>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900" kern="1200">
                <a:solidFill>
                  <a:schemeClr val="tx1">
                    <a:tint val="75000"/>
                  </a:schemeClr>
                </a:solidFill>
                <a:latin typeface="UD デジタル 教科書体 NK-R" panose="02020400000000000000" pitchFamily="18" charset="-128"/>
                <a:ea typeface="UD デジタル 教科書体 NK-R" panose="02020400000000000000" pitchFamily="18"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026F011-1D1E-4A20-8193-E3E01D574FB1}" type="slidenum">
              <a:rPr kumimoji="1" lang="ja-JP" altLang="en-US" sz="900" b="0" i="0" u="none" strike="noStrike" kern="1200" cap="none" spc="0" normalizeH="0" baseline="0" noProof="0" smtClean="0">
                <a:ln>
                  <a:noFill/>
                </a:ln>
                <a:solidFill>
                  <a:prstClr val="black">
                    <a:tint val="75000"/>
                  </a:prstClr>
                </a:solidFill>
                <a:effectLst/>
                <a:uLnTx/>
                <a:uFillTx/>
                <a:latin typeface="UD デジタル 教科書体 NK-R" panose="02020400000000000000" pitchFamily="18" charset="-128"/>
                <a:ea typeface="UD デジタル 教科書体 NK-R" panose="020204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a:t>
            </a:fld>
            <a:endParaRPr kumimoji="1" lang="ja-JP" altLang="en-US" sz="900" b="0" i="0" u="none" strike="noStrike" kern="1200" cap="none" spc="0" normalizeH="0" baseline="0" noProof="0">
              <a:ln>
                <a:noFill/>
              </a:ln>
              <a:solidFill>
                <a:prstClr val="black">
                  <a:tint val="75000"/>
                </a:prstClr>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Tree>
    <p:extLst>
      <p:ext uri="{BB962C8B-B14F-4D97-AF65-F5344CB8AC3E}">
        <p14:creationId xmlns:p14="http://schemas.microsoft.com/office/powerpoint/2010/main" val="3222425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F1728F6-0FD4-6AE8-67B3-B1207EA8D54C}"/>
              </a:ext>
            </a:extLst>
          </p:cNvPr>
          <p:cNvSpPr>
            <a:spLocks noGrp="1"/>
          </p:cNvSpPr>
          <p:nvPr>
            <p:ph type="sldNum" sz="quarter" idx="12"/>
          </p:nvPr>
        </p:nvSpPr>
        <p:spPr/>
        <p:txBody>
          <a:bodyPr/>
          <a:lstStyle/>
          <a:p>
            <a:fld id="{A7C21E64-8481-41E9-8D52-8F84C20010B7}" type="slidenum">
              <a:rPr kumimoji="1" lang="ja-JP" altLang="en-US" smtClean="0"/>
              <a:t>9</a:t>
            </a:fld>
            <a:endParaRPr kumimoji="1" lang="ja-JP" altLang="en-US"/>
          </a:p>
        </p:txBody>
      </p:sp>
      <p:pic>
        <p:nvPicPr>
          <p:cNvPr id="4" name="図 3">
            <a:extLst>
              <a:ext uri="{FF2B5EF4-FFF2-40B4-BE49-F238E27FC236}">
                <a16:creationId xmlns:a16="http://schemas.microsoft.com/office/drawing/2014/main" id="{2074C987-60A4-54E3-A6AA-EDC08BE8F7D8}"/>
              </a:ext>
            </a:extLst>
          </p:cNvPr>
          <p:cNvPicPr>
            <a:picLocks noChangeAspect="1"/>
          </p:cNvPicPr>
          <p:nvPr/>
        </p:nvPicPr>
        <p:blipFill>
          <a:blip r:embed="rId2"/>
          <a:stretch>
            <a:fillRect/>
          </a:stretch>
        </p:blipFill>
        <p:spPr>
          <a:xfrm>
            <a:off x="0" y="392226"/>
            <a:ext cx="9144000" cy="6464088"/>
          </a:xfrm>
          <a:prstGeom prst="rect">
            <a:avLst/>
          </a:prstGeom>
        </p:spPr>
      </p:pic>
      <p:sp>
        <p:nvSpPr>
          <p:cNvPr id="5" name="タイトル 1">
            <a:extLst>
              <a:ext uri="{FF2B5EF4-FFF2-40B4-BE49-F238E27FC236}">
                <a16:creationId xmlns:a16="http://schemas.microsoft.com/office/drawing/2014/main" id="{AC8243EC-39DD-8A90-8758-CC6D298BD1E0}"/>
              </a:ext>
            </a:extLst>
          </p:cNvPr>
          <p:cNvSpPr txBox="1">
            <a:spLocks/>
          </p:cNvSpPr>
          <p:nvPr/>
        </p:nvSpPr>
        <p:spPr>
          <a:xfrm>
            <a:off x="391572" y="36709"/>
            <a:ext cx="8421687" cy="633413"/>
          </a:xfrm>
          <a:prstGeom prst="rect">
            <a:avLst/>
          </a:prstGeom>
        </p:spPr>
        <p:txBody>
          <a:bodyPr vert="horz" lIns="91440" tIns="45720" rIns="91440" bIns="45720" rtlCol="0" anchor="ctr">
            <a:normAutofit fontScale="97500"/>
          </a:bodyPr>
          <a:lstStyle>
            <a:lvl1pPr algn="ctr" defTabSz="633046" rtl="0" eaLnBrk="1" latinLnBrk="0" hangingPunct="1">
              <a:spcBef>
                <a:spcPct val="0"/>
              </a:spcBef>
              <a:buNone/>
              <a:defRPr kumimoji="1" sz="3000" kern="12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j-cs"/>
              </a:defRPr>
            </a:lvl1pPr>
          </a:lstStyle>
          <a:p>
            <a:r>
              <a:rPr lang="ja-JP" altLang="en-US" b="1" dirty="0">
                <a:solidFill>
                  <a:schemeClr val="accent6">
                    <a:lumMod val="50000"/>
                  </a:schemeClr>
                </a:solidFill>
              </a:rPr>
              <a:t>岐阜県本巣市版「</a:t>
            </a:r>
            <a:r>
              <a:rPr lang="en-US" altLang="ja-JP" b="1" dirty="0">
                <a:solidFill>
                  <a:schemeClr val="accent6">
                    <a:lumMod val="50000"/>
                  </a:schemeClr>
                </a:solidFill>
              </a:rPr>
              <a:t>SOS</a:t>
            </a:r>
            <a:r>
              <a:rPr lang="ja-JP" altLang="en-US" b="1" dirty="0">
                <a:solidFill>
                  <a:schemeClr val="accent6">
                    <a:lumMod val="50000"/>
                  </a:schemeClr>
                </a:solidFill>
              </a:rPr>
              <a:t>の出し方に関する教育」概略</a:t>
            </a:r>
          </a:p>
        </p:txBody>
      </p:sp>
    </p:spTree>
    <p:extLst>
      <p:ext uri="{BB962C8B-B14F-4D97-AF65-F5344CB8AC3E}">
        <p14:creationId xmlns:p14="http://schemas.microsoft.com/office/powerpoint/2010/main" val="3399716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8011C81-72C9-0CD5-2E88-0EAAD4B1ABC6}"/>
              </a:ext>
            </a:extLst>
          </p:cNvPr>
          <p:cNvSpPr>
            <a:spLocks noGrp="1"/>
          </p:cNvSpPr>
          <p:nvPr>
            <p:ph type="sldNum" sz="quarter" idx="12"/>
          </p:nvPr>
        </p:nvSpPr>
        <p:spPr/>
        <p:txBody>
          <a:bodyPr/>
          <a:lstStyle/>
          <a:p>
            <a:fld id="{A7C21E64-8481-41E9-8D52-8F84C20010B7}" type="slidenum">
              <a:rPr kumimoji="1" lang="ja-JP" altLang="en-US" smtClean="0"/>
              <a:t>10</a:t>
            </a:fld>
            <a:endParaRPr kumimoji="1" lang="ja-JP" altLang="en-US"/>
          </a:p>
        </p:txBody>
      </p:sp>
      <p:pic>
        <p:nvPicPr>
          <p:cNvPr id="4" name="図 3">
            <a:extLst>
              <a:ext uri="{FF2B5EF4-FFF2-40B4-BE49-F238E27FC236}">
                <a16:creationId xmlns:a16="http://schemas.microsoft.com/office/drawing/2014/main" id="{2059B639-0BDF-2CD2-2B21-B64F8D8CF33C}"/>
              </a:ext>
            </a:extLst>
          </p:cNvPr>
          <p:cNvPicPr>
            <a:picLocks noChangeAspect="1"/>
          </p:cNvPicPr>
          <p:nvPr/>
        </p:nvPicPr>
        <p:blipFill>
          <a:blip r:embed="rId2"/>
          <a:stretch>
            <a:fillRect/>
          </a:stretch>
        </p:blipFill>
        <p:spPr>
          <a:xfrm>
            <a:off x="0" y="421554"/>
            <a:ext cx="9144000" cy="6453051"/>
          </a:xfrm>
          <a:prstGeom prst="rect">
            <a:avLst/>
          </a:prstGeom>
        </p:spPr>
      </p:pic>
      <p:sp>
        <p:nvSpPr>
          <p:cNvPr id="5" name="タイトル 1">
            <a:extLst>
              <a:ext uri="{FF2B5EF4-FFF2-40B4-BE49-F238E27FC236}">
                <a16:creationId xmlns:a16="http://schemas.microsoft.com/office/drawing/2014/main" id="{A3FAF4EB-8942-B2D6-87C0-EF8A588BD316}"/>
              </a:ext>
            </a:extLst>
          </p:cNvPr>
          <p:cNvSpPr txBox="1">
            <a:spLocks/>
          </p:cNvSpPr>
          <p:nvPr/>
        </p:nvSpPr>
        <p:spPr>
          <a:xfrm>
            <a:off x="391572" y="36709"/>
            <a:ext cx="8421687" cy="633413"/>
          </a:xfrm>
          <a:prstGeom prst="rect">
            <a:avLst/>
          </a:prstGeom>
        </p:spPr>
        <p:txBody>
          <a:bodyPr vert="horz" lIns="91440" tIns="45720" rIns="91440" bIns="45720" rtlCol="0" anchor="ctr">
            <a:normAutofit fontScale="97500"/>
          </a:bodyPr>
          <a:lstStyle>
            <a:lvl1pPr algn="ctr" defTabSz="633046" rtl="0" eaLnBrk="1" latinLnBrk="0" hangingPunct="1">
              <a:spcBef>
                <a:spcPct val="0"/>
              </a:spcBef>
              <a:buNone/>
              <a:defRPr kumimoji="1" sz="3000" kern="12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j-cs"/>
              </a:defRPr>
            </a:lvl1pPr>
          </a:lstStyle>
          <a:p>
            <a:r>
              <a:rPr lang="ja-JP" altLang="en-US" b="1" dirty="0">
                <a:solidFill>
                  <a:schemeClr val="accent6">
                    <a:lumMod val="50000"/>
                  </a:schemeClr>
                </a:solidFill>
              </a:rPr>
              <a:t>岐阜県本巣市版「</a:t>
            </a:r>
            <a:r>
              <a:rPr lang="en-US" altLang="ja-JP" b="1" dirty="0">
                <a:solidFill>
                  <a:schemeClr val="accent6">
                    <a:lumMod val="50000"/>
                  </a:schemeClr>
                </a:solidFill>
              </a:rPr>
              <a:t>SOS</a:t>
            </a:r>
            <a:r>
              <a:rPr lang="ja-JP" altLang="en-US" b="1" dirty="0">
                <a:solidFill>
                  <a:schemeClr val="accent6">
                    <a:lumMod val="50000"/>
                  </a:schemeClr>
                </a:solidFill>
              </a:rPr>
              <a:t>の出し方に関する教育」概略</a:t>
            </a:r>
          </a:p>
        </p:txBody>
      </p:sp>
    </p:spTree>
    <p:extLst>
      <p:ext uri="{BB962C8B-B14F-4D97-AF65-F5344CB8AC3E}">
        <p14:creationId xmlns:p14="http://schemas.microsoft.com/office/powerpoint/2010/main" val="3755171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9DECF08-96F9-8065-F395-21D49E8CC218}"/>
              </a:ext>
            </a:extLst>
          </p:cNvPr>
          <p:cNvSpPr>
            <a:spLocks noGrp="1"/>
          </p:cNvSpPr>
          <p:nvPr>
            <p:ph type="sldNum" sz="quarter" idx="12"/>
          </p:nvPr>
        </p:nvSpPr>
        <p:spPr/>
        <p:txBody>
          <a:bodyPr/>
          <a:lstStyle/>
          <a:p>
            <a:fld id="{A7C21E64-8481-41E9-8D52-8F84C20010B7}" type="slidenum">
              <a:rPr kumimoji="1" lang="ja-JP" altLang="en-US" smtClean="0"/>
              <a:t>11</a:t>
            </a:fld>
            <a:endParaRPr kumimoji="1" lang="ja-JP" altLang="en-US"/>
          </a:p>
        </p:txBody>
      </p:sp>
      <p:pic>
        <p:nvPicPr>
          <p:cNvPr id="4" name="図 3">
            <a:extLst>
              <a:ext uri="{FF2B5EF4-FFF2-40B4-BE49-F238E27FC236}">
                <a16:creationId xmlns:a16="http://schemas.microsoft.com/office/drawing/2014/main" id="{7AE784A2-6466-C6E7-7ED3-644D865BA74C}"/>
              </a:ext>
            </a:extLst>
          </p:cNvPr>
          <p:cNvPicPr>
            <a:picLocks noChangeAspect="1"/>
          </p:cNvPicPr>
          <p:nvPr/>
        </p:nvPicPr>
        <p:blipFill>
          <a:blip r:embed="rId2"/>
          <a:stretch>
            <a:fillRect/>
          </a:stretch>
        </p:blipFill>
        <p:spPr>
          <a:xfrm>
            <a:off x="0" y="416938"/>
            <a:ext cx="9144000" cy="6462283"/>
          </a:xfrm>
          <a:prstGeom prst="rect">
            <a:avLst/>
          </a:prstGeom>
        </p:spPr>
      </p:pic>
      <p:sp>
        <p:nvSpPr>
          <p:cNvPr id="5" name="タイトル 1">
            <a:extLst>
              <a:ext uri="{FF2B5EF4-FFF2-40B4-BE49-F238E27FC236}">
                <a16:creationId xmlns:a16="http://schemas.microsoft.com/office/drawing/2014/main" id="{6058D326-EADA-EA83-3708-44FED668D7C8}"/>
              </a:ext>
            </a:extLst>
          </p:cNvPr>
          <p:cNvSpPr txBox="1">
            <a:spLocks/>
          </p:cNvSpPr>
          <p:nvPr/>
        </p:nvSpPr>
        <p:spPr>
          <a:xfrm>
            <a:off x="391572" y="36709"/>
            <a:ext cx="8421687" cy="633413"/>
          </a:xfrm>
          <a:prstGeom prst="rect">
            <a:avLst/>
          </a:prstGeom>
        </p:spPr>
        <p:txBody>
          <a:bodyPr vert="horz" lIns="91440" tIns="45720" rIns="91440" bIns="45720" rtlCol="0" anchor="ctr">
            <a:normAutofit fontScale="97500"/>
          </a:bodyPr>
          <a:lstStyle>
            <a:lvl1pPr algn="ctr" defTabSz="633046" rtl="0" eaLnBrk="1" latinLnBrk="0" hangingPunct="1">
              <a:spcBef>
                <a:spcPct val="0"/>
              </a:spcBef>
              <a:buNone/>
              <a:defRPr kumimoji="1" sz="3000" kern="12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j-cs"/>
              </a:defRPr>
            </a:lvl1pPr>
          </a:lstStyle>
          <a:p>
            <a:r>
              <a:rPr lang="ja-JP" altLang="en-US" b="1" dirty="0">
                <a:solidFill>
                  <a:schemeClr val="accent6">
                    <a:lumMod val="50000"/>
                  </a:schemeClr>
                </a:solidFill>
              </a:rPr>
              <a:t>岐阜県本巣市版「</a:t>
            </a:r>
            <a:r>
              <a:rPr lang="en-US" altLang="ja-JP" b="1" dirty="0">
                <a:solidFill>
                  <a:schemeClr val="accent6">
                    <a:lumMod val="50000"/>
                  </a:schemeClr>
                </a:solidFill>
              </a:rPr>
              <a:t>SOS</a:t>
            </a:r>
            <a:r>
              <a:rPr lang="ja-JP" altLang="en-US" b="1" dirty="0">
                <a:solidFill>
                  <a:schemeClr val="accent6">
                    <a:lumMod val="50000"/>
                  </a:schemeClr>
                </a:solidFill>
              </a:rPr>
              <a:t>の出し方に関する教育」概略</a:t>
            </a:r>
          </a:p>
        </p:txBody>
      </p:sp>
    </p:spTree>
    <p:extLst>
      <p:ext uri="{BB962C8B-B14F-4D97-AF65-F5344CB8AC3E}">
        <p14:creationId xmlns:p14="http://schemas.microsoft.com/office/powerpoint/2010/main" val="4240339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AAFDC42-00FD-6744-AB96-14688558E18A}"/>
              </a:ext>
            </a:extLst>
          </p:cNvPr>
          <p:cNvSpPr>
            <a:spLocks noGrp="1"/>
          </p:cNvSpPr>
          <p:nvPr>
            <p:ph type="sldNum" sz="quarter" idx="12"/>
          </p:nvPr>
        </p:nvSpPr>
        <p:spPr/>
        <p:txBody>
          <a:bodyPr/>
          <a:lstStyle/>
          <a:p>
            <a:fld id="{A7C21E64-8481-41E9-8D52-8F84C20010B7}" type="slidenum">
              <a:rPr kumimoji="1" lang="ja-JP" altLang="en-US" smtClean="0"/>
              <a:t>12</a:t>
            </a:fld>
            <a:endParaRPr kumimoji="1" lang="ja-JP" altLang="en-US"/>
          </a:p>
        </p:txBody>
      </p:sp>
      <p:pic>
        <p:nvPicPr>
          <p:cNvPr id="4" name="図 3">
            <a:extLst>
              <a:ext uri="{FF2B5EF4-FFF2-40B4-BE49-F238E27FC236}">
                <a16:creationId xmlns:a16="http://schemas.microsoft.com/office/drawing/2014/main" id="{30D19E15-B12C-DE26-271E-249C50CECB2D}"/>
              </a:ext>
            </a:extLst>
          </p:cNvPr>
          <p:cNvPicPr>
            <a:picLocks noChangeAspect="1"/>
          </p:cNvPicPr>
          <p:nvPr/>
        </p:nvPicPr>
        <p:blipFill>
          <a:blip r:embed="rId2"/>
          <a:stretch>
            <a:fillRect/>
          </a:stretch>
        </p:blipFill>
        <p:spPr>
          <a:xfrm>
            <a:off x="0" y="365192"/>
            <a:ext cx="9144000" cy="6489572"/>
          </a:xfrm>
          <a:prstGeom prst="rect">
            <a:avLst/>
          </a:prstGeom>
        </p:spPr>
      </p:pic>
      <p:sp>
        <p:nvSpPr>
          <p:cNvPr id="5" name="タイトル 1">
            <a:extLst>
              <a:ext uri="{FF2B5EF4-FFF2-40B4-BE49-F238E27FC236}">
                <a16:creationId xmlns:a16="http://schemas.microsoft.com/office/drawing/2014/main" id="{20C4CD1D-01EF-2ECA-4B35-ED53F7E745E5}"/>
              </a:ext>
            </a:extLst>
          </p:cNvPr>
          <p:cNvSpPr txBox="1">
            <a:spLocks/>
          </p:cNvSpPr>
          <p:nvPr/>
        </p:nvSpPr>
        <p:spPr>
          <a:xfrm>
            <a:off x="391572" y="36709"/>
            <a:ext cx="8421687" cy="633413"/>
          </a:xfrm>
          <a:prstGeom prst="rect">
            <a:avLst/>
          </a:prstGeom>
        </p:spPr>
        <p:txBody>
          <a:bodyPr vert="horz" lIns="91440" tIns="45720" rIns="91440" bIns="45720" rtlCol="0" anchor="ctr">
            <a:normAutofit fontScale="97500"/>
          </a:bodyPr>
          <a:lstStyle>
            <a:lvl1pPr algn="ctr" defTabSz="633046" rtl="0" eaLnBrk="1" latinLnBrk="0" hangingPunct="1">
              <a:spcBef>
                <a:spcPct val="0"/>
              </a:spcBef>
              <a:buNone/>
              <a:defRPr kumimoji="1" sz="3000" kern="12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j-cs"/>
              </a:defRPr>
            </a:lvl1pPr>
          </a:lstStyle>
          <a:p>
            <a:r>
              <a:rPr lang="ja-JP" altLang="en-US" b="1" dirty="0">
                <a:solidFill>
                  <a:schemeClr val="accent6">
                    <a:lumMod val="50000"/>
                  </a:schemeClr>
                </a:solidFill>
              </a:rPr>
              <a:t>岐阜県本巣市版「</a:t>
            </a:r>
            <a:r>
              <a:rPr lang="en-US" altLang="ja-JP" b="1" dirty="0">
                <a:solidFill>
                  <a:schemeClr val="accent6">
                    <a:lumMod val="50000"/>
                  </a:schemeClr>
                </a:solidFill>
              </a:rPr>
              <a:t>SOS</a:t>
            </a:r>
            <a:r>
              <a:rPr lang="ja-JP" altLang="en-US" b="1" dirty="0">
                <a:solidFill>
                  <a:schemeClr val="accent6">
                    <a:lumMod val="50000"/>
                  </a:schemeClr>
                </a:solidFill>
              </a:rPr>
              <a:t>の出し方に関する教育」概略</a:t>
            </a:r>
          </a:p>
        </p:txBody>
      </p:sp>
    </p:spTree>
    <p:extLst>
      <p:ext uri="{BB962C8B-B14F-4D97-AF65-F5344CB8AC3E}">
        <p14:creationId xmlns:p14="http://schemas.microsoft.com/office/powerpoint/2010/main" val="963330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9709B99-F315-B0B5-6A57-2C6367F235EF}"/>
              </a:ext>
            </a:extLst>
          </p:cNvPr>
          <p:cNvSpPr>
            <a:spLocks noGrp="1"/>
          </p:cNvSpPr>
          <p:nvPr>
            <p:ph type="sldNum" sz="quarter" idx="12"/>
          </p:nvPr>
        </p:nvSpPr>
        <p:spPr/>
        <p:txBody>
          <a:bodyPr/>
          <a:lstStyle/>
          <a:p>
            <a:fld id="{A7C21E64-8481-41E9-8D52-8F84C20010B7}" type="slidenum">
              <a:rPr kumimoji="1" lang="ja-JP" altLang="en-US" smtClean="0"/>
              <a:t>13</a:t>
            </a:fld>
            <a:endParaRPr kumimoji="1" lang="ja-JP" altLang="en-US"/>
          </a:p>
        </p:txBody>
      </p:sp>
      <p:pic>
        <p:nvPicPr>
          <p:cNvPr id="4" name="図 3">
            <a:extLst>
              <a:ext uri="{FF2B5EF4-FFF2-40B4-BE49-F238E27FC236}">
                <a16:creationId xmlns:a16="http://schemas.microsoft.com/office/drawing/2014/main" id="{99F09C4B-7DBC-AA44-4633-A35D71BC7DDD}"/>
              </a:ext>
            </a:extLst>
          </p:cNvPr>
          <p:cNvPicPr>
            <a:picLocks noChangeAspect="1"/>
          </p:cNvPicPr>
          <p:nvPr/>
        </p:nvPicPr>
        <p:blipFill>
          <a:blip r:embed="rId2"/>
          <a:stretch>
            <a:fillRect/>
          </a:stretch>
        </p:blipFill>
        <p:spPr>
          <a:xfrm>
            <a:off x="0" y="363174"/>
            <a:ext cx="9144000" cy="6484086"/>
          </a:xfrm>
          <a:prstGeom prst="rect">
            <a:avLst/>
          </a:prstGeom>
        </p:spPr>
      </p:pic>
      <p:sp>
        <p:nvSpPr>
          <p:cNvPr id="5" name="タイトル 1">
            <a:extLst>
              <a:ext uri="{FF2B5EF4-FFF2-40B4-BE49-F238E27FC236}">
                <a16:creationId xmlns:a16="http://schemas.microsoft.com/office/drawing/2014/main" id="{F10B8FD2-19AE-EA66-BB1E-12F219F1CDB6}"/>
              </a:ext>
            </a:extLst>
          </p:cNvPr>
          <p:cNvSpPr txBox="1">
            <a:spLocks/>
          </p:cNvSpPr>
          <p:nvPr/>
        </p:nvSpPr>
        <p:spPr>
          <a:xfrm>
            <a:off x="391572" y="36709"/>
            <a:ext cx="8421687" cy="633413"/>
          </a:xfrm>
          <a:prstGeom prst="rect">
            <a:avLst/>
          </a:prstGeom>
        </p:spPr>
        <p:txBody>
          <a:bodyPr vert="horz" lIns="91440" tIns="45720" rIns="91440" bIns="45720" rtlCol="0" anchor="ctr">
            <a:normAutofit fontScale="97500"/>
          </a:bodyPr>
          <a:lstStyle>
            <a:lvl1pPr algn="ctr" defTabSz="633046" rtl="0" eaLnBrk="1" latinLnBrk="0" hangingPunct="1">
              <a:spcBef>
                <a:spcPct val="0"/>
              </a:spcBef>
              <a:buNone/>
              <a:defRPr kumimoji="1" sz="3000" kern="12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j-cs"/>
              </a:defRPr>
            </a:lvl1pPr>
          </a:lstStyle>
          <a:p>
            <a:r>
              <a:rPr lang="ja-JP" altLang="en-US" b="1" dirty="0">
                <a:solidFill>
                  <a:schemeClr val="accent6">
                    <a:lumMod val="50000"/>
                  </a:schemeClr>
                </a:solidFill>
              </a:rPr>
              <a:t>岐阜県本巣市版「</a:t>
            </a:r>
            <a:r>
              <a:rPr lang="en-US" altLang="ja-JP" b="1" dirty="0">
                <a:solidFill>
                  <a:schemeClr val="accent6">
                    <a:lumMod val="50000"/>
                  </a:schemeClr>
                </a:solidFill>
              </a:rPr>
              <a:t>SOS</a:t>
            </a:r>
            <a:r>
              <a:rPr lang="ja-JP" altLang="en-US" b="1" dirty="0">
                <a:solidFill>
                  <a:schemeClr val="accent6">
                    <a:lumMod val="50000"/>
                  </a:schemeClr>
                </a:solidFill>
              </a:rPr>
              <a:t>の出し方に関する教育」概略</a:t>
            </a:r>
          </a:p>
        </p:txBody>
      </p:sp>
    </p:spTree>
    <p:extLst>
      <p:ext uri="{BB962C8B-B14F-4D97-AF65-F5344CB8AC3E}">
        <p14:creationId xmlns:p14="http://schemas.microsoft.com/office/powerpoint/2010/main" val="4231612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CC43E45-D375-5459-0C0F-8A4BA431AB59}"/>
              </a:ext>
            </a:extLst>
          </p:cNvPr>
          <p:cNvSpPr>
            <a:spLocks noGrp="1"/>
          </p:cNvSpPr>
          <p:nvPr>
            <p:ph type="sldNum" sz="quarter" idx="12"/>
          </p:nvPr>
        </p:nvSpPr>
        <p:spPr/>
        <p:txBody>
          <a:bodyPr/>
          <a:lstStyle/>
          <a:p>
            <a:fld id="{A7C21E64-8481-41E9-8D52-8F84C20010B7}" type="slidenum">
              <a:rPr kumimoji="1" lang="ja-JP" altLang="en-US" smtClean="0"/>
              <a:t>14</a:t>
            </a:fld>
            <a:endParaRPr kumimoji="1" lang="ja-JP" altLang="en-US"/>
          </a:p>
        </p:txBody>
      </p:sp>
      <p:pic>
        <p:nvPicPr>
          <p:cNvPr id="4" name="図 3">
            <a:extLst>
              <a:ext uri="{FF2B5EF4-FFF2-40B4-BE49-F238E27FC236}">
                <a16:creationId xmlns:a16="http://schemas.microsoft.com/office/drawing/2014/main" id="{DD938326-9A2A-CF65-DF66-34B6B841E371}"/>
              </a:ext>
            </a:extLst>
          </p:cNvPr>
          <p:cNvPicPr>
            <a:picLocks noChangeAspect="1"/>
          </p:cNvPicPr>
          <p:nvPr/>
        </p:nvPicPr>
        <p:blipFill>
          <a:blip r:embed="rId2"/>
          <a:stretch>
            <a:fillRect/>
          </a:stretch>
        </p:blipFill>
        <p:spPr>
          <a:xfrm>
            <a:off x="0" y="380789"/>
            <a:ext cx="9144000" cy="6467920"/>
          </a:xfrm>
          <a:prstGeom prst="rect">
            <a:avLst/>
          </a:prstGeom>
        </p:spPr>
      </p:pic>
      <p:sp>
        <p:nvSpPr>
          <p:cNvPr id="5" name="タイトル 1">
            <a:extLst>
              <a:ext uri="{FF2B5EF4-FFF2-40B4-BE49-F238E27FC236}">
                <a16:creationId xmlns:a16="http://schemas.microsoft.com/office/drawing/2014/main" id="{D5986C2B-2943-BD7E-813C-3843A3679E9A}"/>
              </a:ext>
            </a:extLst>
          </p:cNvPr>
          <p:cNvSpPr txBox="1">
            <a:spLocks/>
          </p:cNvSpPr>
          <p:nvPr/>
        </p:nvSpPr>
        <p:spPr>
          <a:xfrm>
            <a:off x="391572" y="36709"/>
            <a:ext cx="8421687" cy="633413"/>
          </a:xfrm>
          <a:prstGeom prst="rect">
            <a:avLst/>
          </a:prstGeom>
        </p:spPr>
        <p:txBody>
          <a:bodyPr vert="horz" lIns="91440" tIns="45720" rIns="91440" bIns="45720" rtlCol="0" anchor="ctr">
            <a:normAutofit fontScale="97500"/>
          </a:bodyPr>
          <a:lstStyle>
            <a:lvl1pPr algn="ctr" defTabSz="633046" rtl="0" eaLnBrk="1" latinLnBrk="0" hangingPunct="1">
              <a:spcBef>
                <a:spcPct val="0"/>
              </a:spcBef>
              <a:buNone/>
              <a:defRPr kumimoji="1" sz="3000" kern="12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j-cs"/>
              </a:defRPr>
            </a:lvl1pPr>
          </a:lstStyle>
          <a:p>
            <a:r>
              <a:rPr lang="ja-JP" altLang="en-US" b="1" dirty="0">
                <a:solidFill>
                  <a:schemeClr val="accent6">
                    <a:lumMod val="50000"/>
                  </a:schemeClr>
                </a:solidFill>
              </a:rPr>
              <a:t>岐阜県本巣市版「</a:t>
            </a:r>
            <a:r>
              <a:rPr lang="en-US" altLang="ja-JP" b="1" dirty="0">
                <a:solidFill>
                  <a:schemeClr val="accent6">
                    <a:lumMod val="50000"/>
                  </a:schemeClr>
                </a:solidFill>
              </a:rPr>
              <a:t>SOS</a:t>
            </a:r>
            <a:r>
              <a:rPr lang="ja-JP" altLang="en-US" b="1" dirty="0">
                <a:solidFill>
                  <a:schemeClr val="accent6">
                    <a:lumMod val="50000"/>
                  </a:schemeClr>
                </a:solidFill>
              </a:rPr>
              <a:t>の出し方に関する教育」概略</a:t>
            </a:r>
          </a:p>
        </p:txBody>
      </p:sp>
    </p:spTree>
    <p:extLst>
      <p:ext uri="{BB962C8B-B14F-4D97-AF65-F5344CB8AC3E}">
        <p14:creationId xmlns:p14="http://schemas.microsoft.com/office/powerpoint/2010/main" val="513650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8B1DF-C44D-E583-1098-DC747E066F6F}"/>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5BC39A6-A696-0907-22F9-4A3140A993B5}"/>
              </a:ext>
            </a:extLst>
          </p:cNvPr>
          <p:cNvSpPr>
            <a:spLocks noGrp="1"/>
          </p:cNvSpPr>
          <p:nvPr>
            <p:ph type="sldNum" sz="quarter" idx="12"/>
          </p:nvPr>
        </p:nvSpPr>
        <p:spPr/>
        <p:txBody>
          <a:bodyPr/>
          <a:lstStyle/>
          <a:p>
            <a:fld id="{9E2A29CB-BA86-48A6-80E1-CB8750A963B5}" type="slidenum">
              <a:rPr kumimoji="1" lang="ja-JP" altLang="en-US" smtClean="0"/>
              <a:t>1</a:t>
            </a:fld>
            <a:endParaRPr kumimoji="1" lang="ja-JP" altLang="en-US"/>
          </a:p>
        </p:txBody>
      </p:sp>
      <p:pic>
        <p:nvPicPr>
          <p:cNvPr id="6" name="図 5">
            <a:extLst>
              <a:ext uri="{FF2B5EF4-FFF2-40B4-BE49-F238E27FC236}">
                <a16:creationId xmlns:a16="http://schemas.microsoft.com/office/drawing/2014/main" id="{BA9F066F-72D9-901E-36A6-CD388F4BC8BC}"/>
              </a:ext>
            </a:extLst>
          </p:cNvPr>
          <p:cNvPicPr>
            <a:picLocks noChangeAspect="1"/>
          </p:cNvPicPr>
          <p:nvPr/>
        </p:nvPicPr>
        <p:blipFill>
          <a:blip r:embed="rId3"/>
          <a:stretch>
            <a:fillRect/>
          </a:stretch>
        </p:blipFill>
        <p:spPr>
          <a:xfrm>
            <a:off x="812931" y="136519"/>
            <a:ext cx="7575493" cy="6662305"/>
          </a:xfrm>
          <a:prstGeom prst="rect">
            <a:avLst/>
          </a:prstGeom>
          <a:ln>
            <a:solidFill>
              <a:schemeClr val="tx1">
                <a:lumMod val="75000"/>
                <a:lumOff val="25000"/>
              </a:schemeClr>
            </a:solidFill>
          </a:ln>
        </p:spPr>
      </p:pic>
    </p:spTree>
    <p:extLst>
      <p:ext uri="{BB962C8B-B14F-4D97-AF65-F5344CB8AC3E}">
        <p14:creationId xmlns:p14="http://schemas.microsoft.com/office/powerpoint/2010/main" val="3500826557"/>
      </p:ext>
    </p:extLst>
  </p:cSld>
  <p:clrMapOvr>
    <a:masterClrMapping/>
  </p:clrMapOvr>
  <mc:AlternateContent xmlns:mc="http://schemas.openxmlformats.org/markup-compatibility/2006" xmlns:p14="http://schemas.microsoft.com/office/powerpoint/2010/main">
    <mc:Choice Requires="p14">
      <p:transition p14:dur="10" advTm="28354"/>
    </mc:Choice>
    <mc:Fallback xmlns="">
      <p:transition advTm="2835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0ACD4-2131-9A83-F534-5B51AE44C57A}"/>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DE47864-1980-5552-4D04-374C8FC2FD8B}"/>
              </a:ext>
            </a:extLst>
          </p:cNvPr>
          <p:cNvSpPr>
            <a:spLocks noGrp="1"/>
          </p:cNvSpPr>
          <p:nvPr>
            <p:ph type="sldNum" sz="quarter" idx="12"/>
          </p:nvPr>
        </p:nvSpPr>
        <p:spPr>
          <a:xfrm>
            <a:off x="7010400" y="6453336"/>
            <a:ext cx="2133600" cy="365125"/>
          </a:xfrm>
        </p:spPr>
        <p:txBody>
          <a:bodyPr/>
          <a:lstStyle/>
          <a:p>
            <a:fld id="{9E2A29CB-BA86-48A6-80E1-CB8750A963B5}" type="slidenum">
              <a:rPr kumimoji="1" lang="ja-JP" altLang="en-US" smtClean="0"/>
              <a:t>2</a:t>
            </a:fld>
            <a:endParaRPr kumimoji="1" lang="ja-JP" altLang="en-US" dirty="0"/>
          </a:p>
        </p:txBody>
      </p:sp>
      <p:pic>
        <p:nvPicPr>
          <p:cNvPr id="4" name="図 3">
            <a:extLst>
              <a:ext uri="{FF2B5EF4-FFF2-40B4-BE49-F238E27FC236}">
                <a16:creationId xmlns:a16="http://schemas.microsoft.com/office/drawing/2014/main" id="{CACDD18F-773A-A074-CCDE-FA822E823000}"/>
              </a:ext>
            </a:extLst>
          </p:cNvPr>
          <p:cNvPicPr>
            <a:picLocks noChangeAspect="1"/>
          </p:cNvPicPr>
          <p:nvPr/>
        </p:nvPicPr>
        <p:blipFill>
          <a:blip r:embed="rId3"/>
          <a:stretch>
            <a:fillRect/>
          </a:stretch>
        </p:blipFill>
        <p:spPr>
          <a:xfrm>
            <a:off x="95925" y="116632"/>
            <a:ext cx="3657256" cy="6624736"/>
          </a:xfrm>
          <a:prstGeom prst="rect">
            <a:avLst/>
          </a:prstGeom>
          <a:ln>
            <a:solidFill>
              <a:schemeClr val="tx1">
                <a:lumMod val="75000"/>
                <a:lumOff val="25000"/>
              </a:schemeClr>
            </a:solidFill>
          </a:ln>
        </p:spPr>
      </p:pic>
      <p:pic>
        <p:nvPicPr>
          <p:cNvPr id="8" name="図 7">
            <a:extLst>
              <a:ext uri="{FF2B5EF4-FFF2-40B4-BE49-F238E27FC236}">
                <a16:creationId xmlns:a16="http://schemas.microsoft.com/office/drawing/2014/main" id="{EF576187-3D4B-4E03-C9B1-9E9DE4956939}"/>
              </a:ext>
            </a:extLst>
          </p:cNvPr>
          <p:cNvPicPr>
            <a:picLocks noChangeAspect="1"/>
          </p:cNvPicPr>
          <p:nvPr/>
        </p:nvPicPr>
        <p:blipFill>
          <a:blip r:embed="rId4"/>
          <a:stretch>
            <a:fillRect/>
          </a:stretch>
        </p:blipFill>
        <p:spPr>
          <a:xfrm>
            <a:off x="3851920" y="764704"/>
            <a:ext cx="3819799" cy="5040560"/>
          </a:xfrm>
          <a:prstGeom prst="rect">
            <a:avLst/>
          </a:prstGeom>
          <a:ln>
            <a:solidFill>
              <a:schemeClr val="tx1">
                <a:lumMod val="75000"/>
                <a:lumOff val="25000"/>
              </a:schemeClr>
            </a:solidFill>
          </a:ln>
        </p:spPr>
      </p:pic>
      <p:pic>
        <p:nvPicPr>
          <p:cNvPr id="6" name="図 5">
            <a:extLst>
              <a:ext uri="{FF2B5EF4-FFF2-40B4-BE49-F238E27FC236}">
                <a16:creationId xmlns:a16="http://schemas.microsoft.com/office/drawing/2014/main" id="{B93E0A56-F4F2-1B60-592D-28AF3B533234}"/>
              </a:ext>
            </a:extLst>
          </p:cNvPr>
          <p:cNvPicPr>
            <a:picLocks noChangeAspect="1"/>
          </p:cNvPicPr>
          <p:nvPr/>
        </p:nvPicPr>
        <p:blipFill>
          <a:blip r:embed="rId5"/>
          <a:srcRect r="22889"/>
          <a:stretch/>
        </p:blipFill>
        <p:spPr>
          <a:xfrm>
            <a:off x="6012160" y="4372086"/>
            <a:ext cx="2947424" cy="2081250"/>
          </a:xfrm>
          <a:prstGeom prst="rect">
            <a:avLst/>
          </a:prstGeom>
          <a:ln>
            <a:solidFill>
              <a:schemeClr val="tx1">
                <a:lumMod val="75000"/>
                <a:lumOff val="25000"/>
              </a:schemeClr>
            </a:solidFill>
          </a:ln>
        </p:spPr>
      </p:pic>
      <p:sp>
        <p:nvSpPr>
          <p:cNvPr id="9" name="タイトル 1">
            <a:extLst>
              <a:ext uri="{FF2B5EF4-FFF2-40B4-BE49-F238E27FC236}">
                <a16:creationId xmlns:a16="http://schemas.microsoft.com/office/drawing/2014/main" id="{8263C2D1-F129-5372-F568-36081EB44967}"/>
              </a:ext>
            </a:extLst>
          </p:cNvPr>
          <p:cNvSpPr txBox="1">
            <a:spLocks/>
          </p:cNvSpPr>
          <p:nvPr/>
        </p:nvSpPr>
        <p:spPr>
          <a:xfrm>
            <a:off x="3851920" y="116632"/>
            <a:ext cx="5040560" cy="565612"/>
          </a:xfrm>
          <a:prstGeom prst="rect">
            <a:avLst/>
          </a:prstGeom>
        </p:spPr>
        <p:txBody>
          <a:bodyPr/>
          <a:lstStyle>
            <a:lvl1pPr algn="ctr" defTabSz="844061" rtl="0" eaLnBrk="1" latinLnBrk="0" hangingPunct="1">
              <a:spcBef>
                <a:spcPct val="0"/>
              </a:spcBef>
              <a:buNone/>
              <a:defRPr kumimoji="1" sz="4000" kern="12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j-cs"/>
              </a:defRPr>
            </a:lvl1pPr>
          </a:lstStyle>
          <a:p>
            <a:r>
              <a:rPr lang="ja-JP" altLang="en-US" sz="2800" b="1" dirty="0">
                <a:solidFill>
                  <a:srgbClr val="F26800"/>
                </a:solidFill>
              </a:rPr>
              <a:t>「</a:t>
            </a:r>
            <a:r>
              <a:rPr lang="en-US" altLang="ja-JP" sz="2800" b="1" dirty="0">
                <a:solidFill>
                  <a:srgbClr val="F26800"/>
                </a:solidFill>
              </a:rPr>
              <a:t>SOS</a:t>
            </a:r>
            <a:r>
              <a:rPr lang="ja-JP" altLang="en-US" sz="2800" b="1" dirty="0">
                <a:solidFill>
                  <a:srgbClr val="F26800"/>
                </a:solidFill>
              </a:rPr>
              <a:t>の出し方に関する教育」</a:t>
            </a:r>
            <a:endParaRPr lang="en-US" altLang="ja-JP" sz="2800" b="1" dirty="0">
              <a:solidFill>
                <a:srgbClr val="F26800"/>
              </a:solidFill>
            </a:endParaRPr>
          </a:p>
        </p:txBody>
      </p:sp>
    </p:spTree>
    <p:extLst>
      <p:ext uri="{BB962C8B-B14F-4D97-AF65-F5344CB8AC3E}">
        <p14:creationId xmlns:p14="http://schemas.microsoft.com/office/powerpoint/2010/main" val="2575949889"/>
      </p:ext>
    </p:extLst>
  </p:cSld>
  <p:clrMapOvr>
    <a:masterClrMapping/>
  </p:clrMapOvr>
  <mc:AlternateContent xmlns:mc="http://schemas.openxmlformats.org/markup-compatibility/2006" xmlns:p14="http://schemas.microsoft.com/office/powerpoint/2010/main">
    <mc:Choice Requires="p14">
      <p:transition p14:dur="10" advTm="9791"/>
    </mc:Choice>
    <mc:Fallback xmlns="">
      <p:transition advTm="979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30B2B89C-C18D-5F91-2EE3-BC0297514DFE}"/>
              </a:ext>
            </a:extLst>
          </p:cNvPr>
          <p:cNvGraphicFramePr>
            <a:graphicFrameLocks noGrp="1"/>
          </p:cNvGraphicFramePr>
          <p:nvPr>
            <p:extLst>
              <p:ext uri="{D42A27DB-BD31-4B8C-83A1-F6EECF244321}">
                <p14:modId xmlns:p14="http://schemas.microsoft.com/office/powerpoint/2010/main" val="910334810"/>
              </p:ext>
            </p:extLst>
          </p:nvPr>
        </p:nvGraphicFramePr>
        <p:xfrm>
          <a:off x="214319" y="599101"/>
          <a:ext cx="8712189" cy="5914390"/>
        </p:xfrm>
        <a:graphic>
          <a:graphicData uri="http://schemas.openxmlformats.org/drawingml/2006/table">
            <a:tbl>
              <a:tblPr firstRow="1" bandRow="1">
                <a:tableStyleId>{5C22544A-7EE6-4342-B048-85BDC9FD1C3A}</a:tableStyleId>
              </a:tblPr>
              <a:tblGrid>
                <a:gridCol w="1938655">
                  <a:extLst>
                    <a:ext uri="{9D8B030D-6E8A-4147-A177-3AD203B41FA5}">
                      <a16:colId xmlns:a16="http://schemas.microsoft.com/office/drawing/2014/main" val="2521479163"/>
                    </a:ext>
                  </a:extLst>
                </a:gridCol>
                <a:gridCol w="6773534">
                  <a:extLst>
                    <a:ext uri="{9D8B030D-6E8A-4147-A177-3AD203B41FA5}">
                      <a16:colId xmlns:a16="http://schemas.microsoft.com/office/drawing/2014/main" val="2460351262"/>
                    </a:ext>
                  </a:extLst>
                </a:gridCol>
              </a:tblGrid>
              <a:tr h="453390">
                <a:tc>
                  <a:txBody>
                    <a:bodyPr/>
                    <a:lstStyle/>
                    <a:p>
                      <a:pPr algn="ctr"/>
                      <a:r>
                        <a:rPr kumimoji="1" lang="ja-JP" altLang="en-US" sz="1400" dirty="0"/>
                        <a:t>対象学齢等</a:t>
                      </a:r>
                    </a:p>
                  </a:txBody>
                  <a:tcPr anchor="ctr"/>
                </a:tc>
                <a:tc>
                  <a:txBody>
                    <a:bodyPr/>
                    <a:lstStyle/>
                    <a:p>
                      <a:pPr algn="ctr"/>
                      <a:r>
                        <a:rPr kumimoji="1" lang="ja-JP" altLang="en-US" sz="1800" dirty="0"/>
                        <a:t>授業のねらい</a:t>
                      </a:r>
                    </a:p>
                  </a:txBody>
                  <a:tcPr anchor="ctr"/>
                </a:tc>
                <a:extLst>
                  <a:ext uri="{0D108BD9-81ED-4DB2-BD59-A6C34878D82A}">
                    <a16:rowId xmlns:a16="http://schemas.microsoft.com/office/drawing/2014/main" val="1404451459"/>
                  </a:ext>
                </a:extLst>
              </a:tr>
              <a:tr h="370840">
                <a:tc>
                  <a:txBody>
                    <a:bodyPr/>
                    <a:lstStyle/>
                    <a:p>
                      <a:pPr algn="ctr"/>
                      <a:r>
                        <a:rPr kumimoji="1" lang="ja-JP" altLang="en-US" sz="1400" dirty="0"/>
                        <a:t>小学校１～３年生</a:t>
                      </a:r>
                    </a:p>
                  </a:txBody>
                  <a:tcPr anchor="ctr"/>
                </a:tc>
                <a:tc>
                  <a:txBody>
                    <a:bodyPr/>
                    <a:lstStyle/>
                    <a:p>
                      <a:r>
                        <a:rPr kumimoji="1" lang="ja-JP" altLang="en-US" sz="1400" dirty="0"/>
                        <a:t>授業で利用できる動画資料</a:t>
                      </a:r>
                    </a:p>
                  </a:txBody>
                  <a:tcPr anchor="ctr"/>
                </a:tc>
                <a:extLst>
                  <a:ext uri="{0D108BD9-81ED-4DB2-BD59-A6C34878D82A}">
                    <a16:rowId xmlns:a16="http://schemas.microsoft.com/office/drawing/2014/main" val="4076979664"/>
                  </a:ext>
                </a:extLst>
              </a:tr>
              <a:tr h="0">
                <a:tc>
                  <a:txBody>
                    <a:bodyPr/>
                    <a:lstStyle/>
                    <a:p>
                      <a:pPr algn="ctr"/>
                      <a:r>
                        <a:rPr kumimoji="1" lang="zh-CN" altLang="en-US" sz="1400" dirty="0"/>
                        <a:t>小学校４～５年生</a:t>
                      </a:r>
                      <a:endParaRPr kumimoji="1" lang="ja-JP" altLang="en-US" sz="1400" dirty="0"/>
                    </a:p>
                  </a:txBody>
                  <a:tcPr anchor="ctr"/>
                </a:tc>
                <a:tc>
                  <a:txBody>
                    <a:bodyPr/>
                    <a:lstStyle/>
                    <a:p>
                      <a:r>
                        <a:rPr kumimoji="1" lang="ja-JP" altLang="en-US" sz="1400" dirty="0"/>
                        <a:t>様々な場面における自分の</a:t>
                      </a:r>
                      <a:r>
                        <a:rPr kumimoji="1" lang="ja-JP" altLang="en-US" sz="1400" b="1" dirty="0">
                          <a:solidFill>
                            <a:srgbClr val="C00000"/>
                          </a:solidFill>
                        </a:rPr>
                        <a:t>気持ちの伝え方</a:t>
                      </a:r>
                      <a:r>
                        <a:rPr kumimoji="1" lang="ja-JP" altLang="en-US" sz="1400" dirty="0"/>
                        <a:t>について考えることを通して、自分と相手の双方を尊重した効果的な気持ちの伝え方を身に付けることができる。</a:t>
                      </a:r>
                    </a:p>
                  </a:txBody>
                  <a:tcPr anchor="ctr"/>
                </a:tc>
                <a:extLst>
                  <a:ext uri="{0D108BD9-81ED-4DB2-BD59-A6C34878D82A}">
                    <a16:rowId xmlns:a16="http://schemas.microsoft.com/office/drawing/2014/main" val="1835898476"/>
                  </a:ext>
                </a:extLst>
              </a:tr>
              <a:tr h="370840">
                <a:tc>
                  <a:txBody>
                    <a:bodyPr/>
                    <a:lstStyle/>
                    <a:p>
                      <a:pPr algn="ctr"/>
                      <a:r>
                        <a:rPr lang="zh-CN" altLang="en-US" sz="1400" dirty="0"/>
                        <a:t>小学校６年生</a:t>
                      </a:r>
                      <a:endParaRPr kumimoji="1" lang="ja-JP" altLang="en-US" sz="1400" b="1" dirty="0"/>
                    </a:p>
                  </a:txBody>
                  <a:tcPr anchor="ctr"/>
                </a:tc>
                <a:tc>
                  <a:txBody>
                    <a:bodyPr/>
                    <a:lstStyle/>
                    <a:p>
                      <a:r>
                        <a:rPr lang="ja-JP" altLang="en-US" sz="1400" dirty="0"/>
                        <a:t>心と身体の関係性について学び、</a:t>
                      </a:r>
                      <a:r>
                        <a:rPr lang="ja-JP" altLang="en-US" sz="1400" b="1" dirty="0">
                          <a:solidFill>
                            <a:srgbClr val="C00000"/>
                          </a:solidFill>
                        </a:rPr>
                        <a:t>ストレスへの上手な対処</a:t>
                      </a:r>
                      <a:r>
                        <a:rPr lang="ja-JP" altLang="en-US" sz="1400" dirty="0"/>
                        <a:t>を身に付けること を通して、困難な状態に陥った際、だれかに相談することが大切であること に気付くことができる。</a:t>
                      </a:r>
                      <a:endParaRPr kumimoji="1" lang="ja-JP" altLang="en-US" sz="1400" dirty="0"/>
                    </a:p>
                  </a:txBody>
                  <a:tcPr anchor="ctr"/>
                </a:tc>
                <a:extLst>
                  <a:ext uri="{0D108BD9-81ED-4DB2-BD59-A6C34878D82A}">
                    <a16:rowId xmlns:a16="http://schemas.microsoft.com/office/drawing/2014/main" val="2496826868"/>
                  </a:ext>
                </a:extLst>
              </a:tr>
              <a:tr h="370840">
                <a:tc>
                  <a:txBody>
                    <a:bodyPr/>
                    <a:lstStyle/>
                    <a:p>
                      <a:pPr algn="ctr"/>
                      <a:r>
                        <a:rPr lang="ja-JP" altLang="en-US" sz="1400" dirty="0"/>
                        <a:t>中学生～高校生</a:t>
                      </a:r>
                      <a:endParaRPr lang="en-US" altLang="ja-JP" sz="1400" dirty="0"/>
                    </a:p>
                    <a:p>
                      <a:pPr algn="ctr"/>
                      <a:r>
                        <a:rPr lang="ja-JP" altLang="en-US" sz="1400" dirty="0"/>
                        <a:t>（主に中学生）</a:t>
                      </a:r>
                      <a:endParaRPr kumimoji="1" lang="ja-JP" altLang="en-US" sz="1400" dirty="0"/>
                    </a:p>
                  </a:txBody>
                  <a:tcPr anchor="ctr"/>
                </a:tc>
                <a:tc>
                  <a:txBody>
                    <a:bodyPr/>
                    <a:lstStyle/>
                    <a:p>
                      <a:r>
                        <a:rPr lang="ja-JP" altLang="en-US" sz="1400" b="1" dirty="0">
                          <a:solidFill>
                            <a:srgbClr val="C00000"/>
                          </a:solidFill>
                        </a:rPr>
                        <a:t>思春期の心について理解する</a:t>
                      </a:r>
                      <a:r>
                        <a:rPr lang="ja-JP" altLang="en-US" sz="1400" dirty="0"/>
                        <a:t>と共に、自分自身のことを見つめることを通し て、</a:t>
                      </a:r>
                      <a:r>
                        <a:rPr lang="ja-JP" altLang="en-US" sz="1400" b="1" dirty="0">
                          <a:solidFill>
                            <a:srgbClr val="C00000"/>
                          </a:solidFill>
                        </a:rPr>
                        <a:t>不安やストレス等との上手な付き合い方</a:t>
                      </a:r>
                      <a:r>
                        <a:rPr lang="ja-JP" altLang="en-US" sz="1400" dirty="0"/>
                        <a:t>を身に付けることができる。 </a:t>
                      </a:r>
                      <a:endParaRPr kumimoji="1" lang="ja-JP" altLang="en-US" sz="1400" dirty="0"/>
                    </a:p>
                  </a:txBody>
                  <a:tcPr anchor="ctr"/>
                </a:tc>
                <a:extLst>
                  <a:ext uri="{0D108BD9-81ED-4DB2-BD59-A6C34878D82A}">
                    <a16:rowId xmlns:a16="http://schemas.microsoft.com/office/drawing/2014/main" val="2506910272"/>
                  </a:ext>
                </a:extLst>
              </a:tr>
              <a:tr h="370840">
                <a:tc>
                  <a:txBody>
                    <a:bodyPr/>
                    <a:lstStyle/>
                    <a:p>
                      <a:pPr algn="ctr"/>
                      <a:r>
                        <a:rPr lang="ja-JP" altLang="en-US" sz="1400" dirty="0"/>
                        <a:t>中学生～高校生</a:t>
                      </a:r>
                      <a:endParaRPr lang="en-US" altLang="ja-JP" sz="1400" dirty="0"/>
                    </a:p>
                    <a:p>
                      <a:pPr algn="ctr"/>
                      <a:r>
                        <a:rPr lang="ja-JP" altLang="en-US" sz="1400" dirty="0"/>
                        <a:t>（主に高校生）</a:t>
                      </a:r>
                      <a:endParaRPr kumimoji="1" lang="ja-JP" altLang="en-US" sz="1400" dirty="0"/>
                    </a:p>
                  </a:txBody>
                  <a:tcPr anchor="ctr"/>
                </a:tc>
                <a:tc>
                  <a:txBody>
                    <a:bodyPr/>
                    <a:lstStyle/>
                    <a:p>
                      <a:r>
                        <a:rPr kumimoji="1" lang="ja-JP" altLang="en-US" sz="1400" dirty="0"/>
                        <a:t>つらく苦しい状況に対処するためには、</a:t>
                      </a:r>
                      <a:r>
                        <a:rPr kumimoji="1" lang="ja-JP" altLang="en-US" sz="1400" b="1" dirty="0">
                          <a:solidFill>
                            <a:srgbClr val="C00000"/>
                          </a:solidFill>
                        </a:rPr>
                        <a:t>誰かに相談すると気持ちが楽になるなどのよい効果</a:t>
                      </a:r>
                      <a:r>
                        <a:rPr kumimoji="1" lang="ja-JP" altLang="en-US" sz="1400" dirty="0"/>
                        <a:t>があることを学ぶことを通して、今後の</a:t>
                      </a:r>
                      <a:r>
                        <a:rPr kumimoji="1" lang="ja-JP" altLang="en-US" sz="1400" b="1" dirty="0">
                          <a:solidFill>
                            <a:srgbClr val="C00000"/>
                          </a:solidFill>
                        </a:rPr>
                        <a:t>援助希求態度を育成</a:t>
                      </a:r>
                      <a:r>
                        <a:rPr kumimoji="1" lang="ja-JP" altLang="en-US" sz="1400" dirty="0"/>
                        <a:t>することができる。</a:t>
                      </a:r>
                    </a:p>
                  </a:txBody>
                  <a:tcPr anchor="ctr"/>
                </a:tc>
                <a:extLst>
                  <a:ext uri="{0D108BD9-81ED-4DB2-BD59-A6C34878D82A}">
                    <a16:rowId xmlns:a16="http://schemas.microsoft.com/office/drawing/2014/main" val="2483025630"/>
                  </a:ext>
                </a:extLst>
              </a:tr>
              <a:tr h="370840">
                <a:tc>
                  <a:txBody>
                    <a:bodyPr/>
                    <a:lstStyle/>
                    <a:p>
                      <a:pPr algn="ctr"/>
                      <a:r>
                        <a:rPr kumimoji="1" lang="ja-JP" altLang="en-US" sz="1400" dirty="0"/>
                        <a:t>中学生～高等生</a:t>
                      </a:r>
                      <a:endParaRPr kumimoji="1" lang="en-US" altLang="ja-JP" sz="1400" dirty="0"/>
                    </a:p>
                    <a:p>
                      <a:pPr algn="ctr"/>
                      <a:r>
                        <a:rPr kumimoji="1" lang="ja-JP" altLang="en-US" sz="1000" dirty="0"/>
                        <a:t>（アニメーション動画を利用）</a:t>
                      </a:r>
                    </a:p>
                  </a:txBody>
                  <a:tcPr anchor="ctr"/>
                </a:tc>
                <a:tc>
                  <a:txBody>
                    <a:bodyPr/>
                    <a:lstStyle/>
                    <a:p>
                      <a:r>
                        <a:rPr kumimoji="1" lang="ja-JP" altLang="en-US" sz="1400" dirty="0"/>
                        <a:t>悩みを抱えている</a:t>
                      </a:r>
                      <a:r>
                        <a:rPr kumimoji="1" lang="ja-JP" altLang="en-US" sz="1400" b="1" dirty="0">
                          <a:solidFill>
                            <a:srgbClr val="C00000"/>
                          </a:solidFill>
                        </a:rPr>
                        <a:t>友達への声のかけ方</a:t>
                      </a:r>
                      <a:r>
                        <a:rPr kumimoji="1" lang="ja-JP" altLang="en-US" sz="1400" dirty="0"/>
                        <a:t>や</a:t>
                      </a:r>
                      <a:r>
                        <a:rPr kumimoji="1" lang="ja-JP" altLang="en-US" sz="1400" b="1" dirty="0">
                          <a:solidFill>
                            <a:srgbClr val="C00000"/>
                          </a:solidFill>
                        </a:rPr>
                        <a:t>話の聞き方</a:t>
                      </a:r>
                      <a:r>
                        <a:rPr kumimoji="1" lang="ja-JP" altLang="en-US" sz="1400" dirty="0"/>
                        <a:t>について動画を基に考えることを通して、相談者の心理状態も考慮しながら、</a:t>
                      </a:r>
                      <a:r>
                        <a:rPr kumimoji="1" lang="ja-JP" altLang="en-US" sz="1400" b="1" dirty="0">
                          <a:solidFill>
                            <a:srgbClr val="C00000"/>
                          </a:solidFill>
                        </a:rPr>
                        <a:t>互いに支え合うことの大切さ</a:t>
                      </a:r>
                      <a:r>
                        <a:rPr kumimoji="1" lang="ja-JP" altLang="en-US" sz="1400" dirty="0"/>
                        <a:t>に気付くことができる。</a:t>
                      </a:r>
                    </a:p>
                  </a:txBody>
                  <a:tcPr anchor="ctr"/>
                </a:tc>
                <a:extLst>
                  <a:ext uri="{0D108BD9-81ED-4DB2-BD59-A6C34878D82A}">
                    <a16:rowId xmlns:a16="http://schemas.microsoft.com/office/drawing/2014/main" val="760744307"/>
                  </a:ext>
                </a:extLst>
              </a:tr>
              <a:tr h="370840">
                <a:tc>
                  <a:txBody>
                    <a:bodyPr/>
                    <a:lstStyle/>
                    <a:p>
                      <a:pPr algn="ctr"/>
                      <a:r>
                        <a:rPr lang="ja-JP" altLang="en-US" sz="1400" dirty="0"/>
                        <a:t>特別支援学校</a:t>
                      </a:r>
                      <a:r>
                        <a:rPr lang="en-US" altLang="ja-JP" sz="1400" dirty="0"/>
                        <a:t>/</a:t>
                      </a:r>
                      <a:r>
                        <a:rPr lang="ja-JP" altLang="en-US" sz="1400" dirty="0"/>
                        <a:t>学級</a:t>
                      </a:r>
                      <a:endParaRPr kumimoji="1" lang="ja-JP" altLang="en-US" sz="1400" dirty="0"/>
                    </a:p>
                  </a:txBody>
                  <a:tcPr anchor="ctr"/>
                </a:tc>
                <a:tc>
                  <a:txBody>
                    <a:bodyPr/>
                    <a:lstStyle/>
                    <a:p>
                      <a:r>
                        <a:rPr kumimoji="1" lang="ja-JP" altLang="en-US" sz="1400" dirty="0"/>
                        <a:t>様々な不安やストレスを抱えたとき、どのような気持ちになるのかを理解するとともにそれらを対処する方法を練習することを通して、相談も含め、適切な行動をとることができる。</a:t>
                      </a:r>
                    </a:p>
                  </a:txBody>
                  <a:tcPr anchor="ctr"/>
                </a:tc>
                <a:extLst>
                  <a:ext uri="{0D108BD9-81ED-4DB2-BD59-A6C34878D82A}">
                    <a16:rowId xmlns:a16="http://schemas.microsoft.com/office/drawing/2014/main" val="1338560575"/>
                  </a:ext>
                </a:extLst>
              </a:tr>
              <a:tr h="370840">
                <a:tc>
                  <a:txBody>
                    <a:bodyPr/>
                    <a:lstStyle/>
                    <a:p>
                      <a:pPr algn="ctr"/>
                      <a:r>
                        <a:rPr lang="ja-JP" altLang="en-US" sz="1400" dirty="0">
                          <a:solidFill>
                            <a:schemeClr val="accent6">
                              <a:lumMod val="50000"/>
                            </a:schemeClr>
                          </a:solidFill>
                        </a:rPr>
                        <a:t>直近で児童生徒の</a:t>
                      </a:r>
                      <a:endParaRPr lang="en-US" altLang="ja-JP" sz="1400" dirty="0">
                        <a:solidFill>
                          <a:schemeClr val="accent6">
                            <a:lumMod val="50000"/>
                          </a:schemeClr>
                        </a:solidFill>
                      </a:endParaRPr>
                    </a:p>
                    <a:p>
                      <a:pPr algn="ctr"/>
                      <a:r>
                        <a:rPr lang="ja-JP" altLang="en-US" sz="1400" dirty="0">
                          <a:solidFill>
                            <a:schemeClr val="accent6">
                              <a:lumMod val="50000"/>
                            </a:schemeClr>
                          </a:solidFill>
                        </a:rPr>
                        <a:t>死亡事案が発生</a:t>
                      </a:r>
                      <a:endParaRPr lang="en-US" altLang="ja-JP" sz="1400" dirty="0">
                        <a:solidFill>
                          <a:schemeClr val="accent6">
                            <a:lumMod val="50000"/>
                          </a:schemeClr>
                        </a:solidFill>
                      </a:endParaRPr>
                    </a:p>
                    <a:p>
                      <a:pPr algn="ctr"/>
                      <a:r>
                        <a:rPr lang="ja-JP" altLang="en-US" sz="1400" dirty="0">
                          <a:solidFill>
                            <a:schemeClr val="accent6">
                              <a:lumMod val="50000"/>
                            </a:schemeClr>
                          </a:solidFill>
                        </a:rPr>
                        <a:t>した学校</a:t>
                      </a:r>
                      <a:endParaRPr kumimoji="1" lang="ja-JP" altLang="en-US" sz="1400" dirty="0">
                        <a:solidFill>
                          <a:schemeClr val="accent6">
                            <a:lumMod val="50000"/>
                          </a:schemeClr>
                        </a:solidFill>
                      </a:endParaRPr>
                    </a:p>
                  </a:txBody>
                  <a:tcPr anchor="ctr"/>
                </a:tc>
                <a:tc>
                  <a:txBody>
                    <a:bodyPr/>
                    <a:lstStyle/>
                    <a:p>
                      <a:r>
                        <a:rPr kumimoji="1" lang="ja-JP" altLang="en-US" sz="1400" dirty="0">
                          <a:solidFill>
                            <a:schemeClr val="accent6">
                              <a:lumMod val="50000"/>
                            </a:schemeClr>
                          </a:solidFill>
                        </a:rPr>
                        <a:t>直近で児童生徒の死亡事案が発生した学校においては、児童生徒を強い刺激を与えたり、</a:t>
                      </a:r>
                      <a:r>
                        <a:rPr kumimoji="1" lang="ja-JP" altLang="en-US" sz="1400" b="1" u="sng" dirty="0">
                          <a:solidFill>
                            <a:schemeClr val="accent6">
                              <a:lumMod val="50000"/>
                            </a:schemeClr>
                          </a:solidFill>
                        </a:rPr>
                        <a:t>「死」を連想したりするような内容のＳＯＳの出し方に関する教育は避けることが望ましい。</a:t>
                      </a:r>
                      <a:r>
                        <a:rPr kumimoji="1" lang="ja-JP" altLang="en-US" sz="1400" dirty="0">
                          <a:solidFill>
                            <a:schemeClr val="accent6">
                              <a:lumMod val="50000"/>
                            </a:schemeClr>
                          </a:solidFill>
                        </a:rPr>
                        <a:t>そのため、「命を大切に」「自分を大事に」「何かあったら相談を」といった内容は避け、　　</a:t>
                      </a:r>
                      <a:r>
                        <a:rPr kumimoji="1" lang="ja-JP" altLang="en-US" sz="1400" b="1" dirty="0">
                          <a:solidFill>
                            <a:srgbClr val="C00000"/>
                          </a:solidFill>
                        </a:rPr>
                        <a:t>自尊感情や自己肯定感の高める活動</a:t>
                      </a:r>
                      <a:r>
                        <a:rPr kumimoji="1" lang="ja-JP" altLang="en-US" sz="1400" dirty="0">
                          <a:solidFill>
                            <a:schemeClr val="accent6">
                              <a:lumMod val="50000"/>
                            </a:schemeClr>
                          </a:solidFill>
                        </a:rPr>
                        <a:t>を行う。</a:t>
                      </a:r>
                    </a:p>
                  </a:txBody>
                  <a:tcPr anchor="ctr"/>
                </a:tc>
                <a:extLst>
                  <a:ext uri="{0D108BD9-81ED-4DB2-BD59-A6C34878D82A}">
                    <a16:rowId xmlns:a16="http://schemas.microsoft.com/office/drawing/2014/main" val="1509783965"/>
                  </a:ext>
                </a:extLst>
              </a:tr>
              <a:tr h="370840">
                <a:tc>
                  <a:txBody>
                    <a:bodyPr/>
                    <a:lstStyle/>
                    <a:p>
                      <a:pPr algn="ctr"/>
                      <a:r>
                        <a:rPr lang="ja-JP" altLang="en-US" sz="1400" dirty="0"/>
                        <a:t>専門職と連携した</a:t>
                      </a:r>
                      <a:endParaRPr lang="en-US" altLang="ja-JP" sz="1400" dirty="0"/>
                    </a:p>
                    <a:p>
                      <a:pPr algn="ctr"/>
                      <a:r>
                        <a:rPr lang="ja-JP" altLang="en-US" sz="1400" dirty="0"/>
                        <a:t>専門職主体による授業</a:t>
                      </a:r>
                      <a:endParaRPr kumimoji="1" lang="ja-JP" altLang="en-US" sz="1400" dirty="0"/>
                    </a:p>
                  </a:txBody>
                  <a:tcPr anchor="ctr"/>
                </a:tc>
                <a:tc>
                  <a:txBody>
                    <a:bodyPr/>
                    <a:lstStyle/>
                    <a:p>
                      <a:r>
                        <a:rPr lang="ja-JP" altLang="en-US" sz="1400" b="1" dirty="0">
                          <a:solidFill>
                            <a:srgbClr val="C00000"/>
                          </a:solidFill>
                        </a:rPr>
                        <a:t>ストレスに関する学習</a:t>
                      </a:r>
                      <a:r>
                        <a:rPr lang="ja-JP" altLang="en-US" sz="1400" dirty="0"/>
                        <a:t>、及び</a:t>
                      </a:r>
                      <a:r>
                        <a:rPr lang="ja-JP" altLang="en-US" sz="1400" b="1" dirty="0">
                          <a:solidFill>
                            <a:srgbClr val="C00000"/>
                          </a:solidFill>
                        </a:rPr>
                        <a:t>相談の有益性</a:t>
                      </a:r>
                      <a:r>
                        <a:rPr lang="ja-JP" altLang="en-US" sz="1400" dirty="0"/>
                        <a:t>について学ぶと共に、</a:t>
                      </a:r>
                      <a:r>
                        <a:rPr lang="ja-JP" altLang="en-US" sz="1400" b="1" dirty="0">
                          <a:solidFill>
                            <a:srgbClr val="C00000"/>
                          </a:solidFill>
                        </a:rPr>
                        <a:t>地域の相談先を紹介</a:t>
                      </a:r>
                      <a:r>
                        <a:rPr lang="ja-JP" altLang="en-US" sz="1400" dirty="0"/>
                        <a:t>することで、様々な人たちが自分たちを支えてくれていることに気付くことができる。</a:t>
                      </a:r>
                      <a:endParaRPr kumimoji="1" lang="ja-JP" altLang="en-US" sz="1400" dirty="0"/>
                    </a:p>
                  </a:txBody>
                  <a:tcPr anchor="ctr"/>
                </a:tc>
                <a:extLst>
                  <a:ext uri="{0D108BD9-81ED-4DB2-BD59-A6C34878D82A}">
                    <a16:rowId xmlns:a16="http://schemas.microsoft.com/office/drawing/2014/main" val="714196619"/>
                  </a:ext>
                </a:extLst>
              </a:tr>
              <a:tr h="370840">
                <a:tc>
                  <a:txBody>
                    <a:bodyPr/>
                    <a:lstStyle/>
                    <a:p>
                      <a:pPr algn="ctr"/>
                      <a:r>
                        <a:rPr lang="ja-JP" altLang="en-US" sz="1400" dirty="0"/>
                        <a:t>専門職と連携した</a:t>
                      </a:r>
                      <a:endParaRPr lang="en-US" altLang="ja-JP" sz="1400" dirty="0"/>
                    </a:p>
                    <a:p>
                      <a:pPr algn="ctr"/>
                      <a:r>
                        <a:rPr lang="ja-JP" altLang="en-US" sz="1400" dirty="0"/>
                        <a:t>学校主体による授業</a:t>
                      </a:r>
                      <a:endParaRPr kumimoji="1" lang="ja-JP" altLang="en-US" sz="1400" dirty="0"/>
                    </a:p>
                  </a:txBody>
                  <a:tcPr anchor="ctr"/>
                </a:tc>
                <a:tc>
                  <a:txBody>
                    <a:bodyPr/>
                    <a:lstStyle/>
                    <a:p>
                      <a:r>
                        <a:rPr lang="ja-JP" altLang="en-US" sz="1400" dirty="0"/>
                        <a:t>悩みを抱えている友達への声のかけ方や話の聞き方について動画を基に考えることを通して、</a:t>
                      </a:r>
                      <a:r>
                        <a:rPr lang="ja-JP" altLang="en-US" sz="1400" b="1" dirty="0">
                          <a:solidFill>
                            <a:srgbClr val="C00000"/>
                          </a:solidFill>
                        </a:rPr>
                        <a:t>友達へのサポート方法を理解し、互いに支え合うことの大切さに気付くこと</a:t>
                      </a:r>
                      <a:r>
                        <a:rPr lang="ja-JP" altLang="en-US" sz="1400" dirty="0"/>
                        <a:t>ができる。 </a:t>
                      </a:r>
                      <a:endParaRPr kumimoji="1" lang="ja-JP" altLang="en-US" sz="1400" dirty="0"/>
                    </a:p>
                  </a:txBody>
                  <a:tcPr anchor="ctr"/>
                </a:tc>
                <a:extLst>
                  <a:ext uri="{0D108BD9-81ED-4DB2-BD59-A6C34878D82A}">
                    <a16:rowId xmlns:a16="http://schemas.microsoft.com/office/drawing/2014/main" val="3899578368"/>
                  </a:ext>
                </a:extLst>
              </a:tr>
            </a:tbl>
          </a:graphicData>
        </a:graphic>
      </p:graphicFrame>
      <p:sp>
        <p:nvSpPr>
          <p:cNvPr id="4" name="タイトル 1">
            <a:extLst>
              <a:ext uri="{FF2B5EF4-FFF2-40B4-BE49-F238E27FC236}">
                <a16:creationId xmlns:a16="http://schemas.microsoft.com/office/drawing/2014/main" id="{B74AE011-34FB-048C-EBC9-8D887D967ADF}"/>
              </a:ext>
            </a:extLst>
          </p:cNvPr>
          <p:cNvSpPr txBox="1">
            <a:spLocks/>
          </p:cNvSpPr>
          <p:nvPr/>
        </p:nvSpPr>
        <p:spPr>
          <a:xfrm>
            <a:off x="361156" y="27802"/>
            <a:ext cx="8421687" cy="633413"/>
          </a:xfrm>
          <a:prstGeom prst="rect">
            <a:avLst/>
          </a:prstGeom>
        </p:spPr>
        <p:txBody>
          <a:bodyPr vert="horz" lIns="91440" tIns="45720" rIns="91440" bIns="45720" rtlCol="0" anchor="ctr">
            <a:normAutofit fontScale="82500" lnSpcReduction="10000"/>
          </a:bodyPr>
          <a:lstStyle>
            <a:lvl1pPr algn="ctr" defTabSz="633046" rtl="0" eaLnBrk="1" latinLnBrk="0" hangingPunct="1">
              <a:spcBef>
                <a:spcPct val="0"/>
              </a:spcBef>
              <a:buNone/>
              <a:defRPr kumimoji="1" sz="3000" kern="12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j-cs"/>
              </a:defRPr>
            </a:lvl1pPr>
          </a:lstStyle>
          <a:p>
            <a:r>
              <a:rPr lang="ja-JP" altLang="en-US" b="1" dirty="0">
                <a:solidFill>
                  <a:schemeClr val="accent6">
                    <a:lumMod val="50000"/>
                  </a:schemeClr>
                </a:solidFill>
              </a:rPr>
              <a:t>岐阜県教育委員会「</a:t>
            </a:r>
            <a:r>
              <a:rPr lang="en-US" altLang="ja-JP" b="1" dirty="0">
                <a:solidFill>
                  <a:schemeClr val="accent6">
                    <a:lumMod val="50000"/>
                  </a:schemeClr>
                </a:solidFill>
              </a:rPr>
              <a:t>SOS</a:t>
            </a:r>
            <a:r>
              <a:rPr lang="ja-JP" altLang="en-US" b="1" dirty="0">
                <a:solidFill>
                  <a:schemeClr val="accent6">
                    <a:lumMod val="50000"/>
                  </a:schemeClr>
                </a:solidFill>
              </a:rPr>
              <a:t>の出し方に関する教育」のねらい</a:t>
            </a:r>
          </a:p>
        </p:txBody>
      </p:sp>
    </p:spTree>
    <p:extLst>
      <p:ext uri="{BB962C8B-B14F-4D97-AF65-F5344CB8AC3E}">
        <p14:creationId xmlns:p14="http://schemas.microsoft.com/office/powerpoint/2010/main" val="314716521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66548-8515-F088-3B12-27E70D04AD21}"/>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05F68B27-24C1-2FB1-6A92-1CA12512CD14}"/>
              </a:ext>
            </a:extLst>
          </p:cNvPr>
          <p:cNvSpPr>
            <a:spLocks noGrp="1"/>
          </p:cNvSpPr>
          <p:nvPr>
            <p:ph type="sldNum" sz="quarter" idx="12"/>
          </p:nvPr>
        </p:nvSpPr>
        <p:spPr/>
        <p:txBody>
          <a:bodyPr/>
          <a:lstStyle/>
          <a:p>
            <a:fld id="{9E2A29CB-BA86-48A6-80E1-CB8750A963B5}" type="slidenum">
              <a:rPr kumimoji="1" lang="ja-JP" altLang="en-US" smtClean="0"/>
              <a:t>4</a:t>
            </a:fld>
            <a:endParaRPr kumimoji="1" lang="ja-JP" altLang="en-US"/>
          </a:p>
        </p:txBody>
      </p:sp>
      <p:sp>
        <p:nvSpPr>
          <p:cNvPr id="2" name="タイトル 1">
            <a:extLst>
              <a:ext uri="{FF2B5EF4-FFF2-40B4-BE49-F238E27FC236}">
                <a16:creationId xmlns:a16="http://schemas.microsoft.com/office/drawing/2014/main" id="{13116260-5353-BA77-8F5F-A121DE4E6411}"/>
              </a:ext>
            </a:extLst>
          </p:cNvPr>
          <p:cNvSpPr>
            <a:spLocks noGrp="1"/>
          </p:cNvSpPr>
          <p:nvPr>
            <p:ph type="title" idx="4294967295"/>
          </p:nvPr>
        </p:nvSpPr>
        <p:spPr>
          <a:xfrm>
            <a:off x="391572" y="212928"/>
            <a:ext cx="8421687" cy="633413"/>
          </a:xfrm>
        </p:spPr>
        <p:txBody>
          <a:bodyPr>
            <a:normAutofit fontScale="90000"/>
          </a:bodyPr>
          <a:lstStyle/>
          <a:p>
            <a:r>
              <a:rPr lang="ja-JP" altLang="en-US" b="1" dirty="0">
                <a:solidFill>
                  <a:schemeClr val="accent6">
                    <a:lumMod val="50000"/>
                  </a:schemeClr>
                </a:solidFill>
              </a:rPr>
              <a:t>岐阜県教育委員会　授業案①（小学校４・５年生）の概略</a:t>
            </a:r>
            <a:endParaRPr kumimoji="1" lang="ja-JP" altLang="en-US" b="1" dirty="0">
              <a:solidFill>
                <a:schemeClr val="accent6">
                  <a:lumMod val="50000"/>
                </a:schemeClr>
              </a:solidFill>
            </a:endParaRPr>
          </a:p>
        </p:txBody>
      </p:sp>
      <p:sp>
        <p:nvSpPr>
          <p:cNvPr id="11" name="テキスト ボックス 10">
            <a:extLst>
              <a:ext uri="{FF2B5EF4-FFF2-40B4-BE49-F238E27FC236}">
                <a16:creationId xmlns:a16="http://schemas.microsoft.com/office/drawing/2014/main" id="{8D47D60C-9B5D-999E-C95B-F0536843C772}"/>
              </a:ext>
            </a:extLst>
          </p:cNvPr>
          <p:cNvSpPr txBox="1"/>
          <p:nvPr/>
        </p:nvSpPr>
        <p:spPr>
          <a:xfrm>
            <a:off x="265812" y="1157898"/>
            <a:ext cx="8612373" cy="1384995"/>
          </a:xfrm>
          <a:prstGeom prst="rect">
            <a:avLst/>
          </a:prstGeom>
          <a:noFill/>
        </p:spPr>
        <p:txBody>
          <a:bodyPr wrap="square">
            <a:spAutoFit/>
          </a:bodyPr>
          <a:lstStyle/>
          <a:p>
            <a:pPr>
              <a:spcBef>
                <a:spcPts val="1800"/>
              </a:spcBef>
            </a:pPr>
            <a:r>
              <a:rPr kumimoji="1" lang="ja-JP" altLang="en-US" sz="2400" dirty="0"/>
              <a:t>ねらい</a:t>
            </a:r>
            <a:endParaRPr kumimoji="1" lang="en-US" altLang="ja-JP" sz="2400" dirty="0"/>
          </a:p>
          <a:p>
            <a:pPr marL="265113" indent="277813"/>
            <a:r>
              <a:rPr kumimoji="1" lang="ja-JP" altLang="en-US" sz="2000" dirty="0"/>
              <a:t>様々な場面における自分の気持ちの伝え方について考えることを通して、自分と相手の双方を尊重した効果的な気持ちの伝え方を身に付けることができる。</a:t>
            </a:r>
          </a:p>
        </p:txBody>
      </p:sp>
      <p:sp>
        <p:nvSpPr>
          <p:cNvPr id="3" name="テキスト ボックス 1">
            <a:extLst>
              <a:ext uri="{FF2B5EF4-FFF2-40B4-BE49-F238E27FC236}">
                <a16:creationId xmlns:a16="http://schemas.microsoft.com/office/drawing/2014/main" id="{4CF438B0-B0E4-E016-DCE1-8D34521673D2}"/>
              </a:ext>
            </a:extLst>
          </p:cNvPr>
          <p:cNvSpPr txBox="1"/>
          <p:nvPr/>
        </p:nvSpPr>
        <p:spPr>
          <a:xfrm>
            <a:off x="1095375" y="2514036"/>
            <a:ext cx="6944167" cy="647982"/>
          </a:xfrm>
          <a:prstGeom prst="rect">
            <a:avLst/>
          </a:prstGeom>
          <a:solidFill>
            <a:schemeClr val="lt1"/>
          </a:solidFill>
          <a:ln w="6350">
            <a:solidFill>
              <a:prstClr val="black"/>
            </a:solidFill>
          </a:ln>
        </p:spPr>
        <p:txBody>
          <a:bodyPr rot="0" spcFirstLastPara="0" vert="horz" wrap="square" lIns="72000" tIns="0" rIns="72000" bIns="0" numCol="1" spcCol="0" rtlCol="0" fromWordArt="0" anchor="ctr" anchorCtr="0" forceAA="0" compatLnSpc="1">
            <a:prstTxWarp prst="textNoShape">
              <a:avLst/>
            </a:prstTxWarp>
            <a:noAutofit/>
          </a:bodyPr>
          <a:lstStyle/>
          <a:p>
            <a:pPr algn="ctr"/>
            <a:r>
              <a:rPr lang="ja-JP" sz="2400" kern="100" dirty="0">
                <a:effectLst/>
                <a:latin typeface="+mn-ea"/>
                <a:cs typeface="Times New Roman" panose="02020603050405020304" pitchFamily="18" charset="0"/>
              </a:rPr>
              <a:t>よりよい自分の気持ちの伝え方について考えよう。</a:t>
            </a:r>
            <a:endParaRPr lang="ja-JP" sz="2000" kern="100" dirty="0">
              <a:effectLst/>
              <a:latin typeface="+mn-ea"/>
              <a:cs typeface="Times New Roman" panose="02020603050405020304" pitchFamily="18" charset="0"/>
            </a:endParaRPr>
          </a:p>
        </p:txBody>
      </p:sp>
      <p:sp>
        <p:nvSpPr>
          <p:cNvPr id="5" name="タイトル 1">
            <a:extLst>
              <a:ext uri="{FF2B5EF4-FFF2-40B4-BE49-F238E27FC236}">
                <a16:creationId xmlns:a16="http://schemas.microsoft.com/office/drawing/2014/main" id="{5A55F122-6E05-FA4A-55ED-1D72CAC3D28D}"/>
              </a:ext>
            </a:extLst>
          </p:cNvPr>
          <p:cNvSpPr txBox="1">
            <a:spLocks/>
          </p:cNvSpPr>
          <p:nvPr/>
        </p:nvSpPr>
        <p:spPr>
          <a:xfrm>
            <a:off x="447675" y="3650680"/>
            <a:ext cx="8229600" cy="634082"/>
          </a:xfrm>
          <a:prstGeom prst="rect">
            <a:avLst/>
          </a:prstGeom>
        </p:spPr>
        <p:txBody>
          <a:bodyPr vert="horz" lIns="91440" tIns="45720" rIns="91440" bIns="45720" rtlCol="0" anchor="ctr" anchorCtr="0">
            <a:noAutofit/>
          </a:bodyPr>
          <a:lstStyle>
            <a:lvl1pPr algn="l" defTabSz="633046" rtl="0" eaLnBrk="1" latinLnBrk="0" hangingPunct="1">
              <a:spcBef>
                <a:spcPct val="0"/>
              </a:spcBef>
              <a:buNone/>
              <a:defRPr kumimoji="1" sz="2700" kern="12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j-cs"/>
              </a:defRPr>
            </a:lvl1pPr>
          </a:lstStyle>
          <a:p>
            <a:r>
              <a:rPr lang="ja-JP" altLang="en-US" b="1" dirty="0">
                <a:solidFill>
                  <a:schemeClr val="accent6">
                    <a:lumMod val="50000"/>
                  </a:schemeClr>
                </a:solidFill>
              </a:rPr>
              <a:t>岐阜県教育委員会　授業案②（小学校６年生）の概略</a:t>
            </a:r>
          </a:p>
        </p:txBody>
      </p:sp>
      <p:sp>
        <p:nvSpPr>
          <p:cNvPr id="6" name="テキスト ボックス 5">
            <a:extLst>
              <a:ext uri="{FF2B5EF4-FFF2-40B4-BE49-F238E27FC236}">
                <a16:creationId xmlns:a16="http://schemas.microsoft.com/office/drawing/2014/main" id="{5B8F4614-6425-4BB5-414C-CC0B5737472F}"/>
              </a:ext>
            </a:extLst>
          </p:cNvPr>
          <p:cNvSpPr txBox="1"/>
          <p:nvPr/>
        </p:nvSpPr>
        <p:spPr>
          <a:xfrm>
            <a:off x="256287" y="4605948"/>
            <a:ext cx="8612373" cy="1384995"/>
          </a:xfrm>
          <a:prstGeom prst="rect">
            <a:avLst/>
          </a:prstGeom>
          <a:noFill/>
        </p:spPr>
        <p:txBody>
          <a:bodyPr wrap="square">
            <a:spAutoFit/>
          </a:bodyPr>
          <a:lstStyle/>
          <a:p>
            <a:pPr>
              <a:spcBef>
                <a:spcPts val="1800"/>
              </a:spcBef>
            </a:pPr>
            <a:r>
              <a:rPr kumimoji="1" lang="ja-JP" altLang="en-US" sz="2400" dirty="0"/>
              <a:t>ねらい</a:t>
            </a:r>
            <a:endParaRPr kumimoji="1" lang="en-US" altLang="ja-JP" sz="2400" dirty="0"/>
          </a:p>
          <a:p>
            <a:pPr marL="265113" indent="277813"/>
            <a:r>
              <a:rPr kumimoji="1" lang="ja-JP" altLang="en-US" sz="2000" dirty="0"/>
              <a:t>心と身体の関係性について学び、ストレスへの上手な対処を身に付けることを通して、困難な状態に陥った際、だれかに相談することが大切であることに気付くことができる。</a:t>
            </a:r>
          </a:p>
        </p:txBody>
      </p:sp>
      <p:sp>
        <p:nvSpPr>
          <p:cNvPr id="7" name="テキスト ボックス 1">
            <a:extLst>
              <a:ext uri="{FF2B5EF4-FFF2-40B4-BE49-F238E27FC236}">
                <a16:creationId xmlns:a16="http://schemas.microsoft.com/office/drawing/2014/main" id="{9032643D-D870-B99A-9B16-B640C51FDB39}"/>
              </a:ext>
            </a:extLst>
          </p:cNvPr>
          <p:cNvSpPr txBox="1"/>
          <p:nvPr/>
        </p:nvSpPr>
        <p:spPr>
          <a:xfrm>
            <a:off x="1085850" y="5962086"/>
            <a:ext cx="6944167" cy="647982"/>
          </a:xfrm>
          <a:prstGeom prst="rect">
            <a:avLst/>
          </a:prstGeom>
          <a:solidFill>
            <a:schemeClr val="lt1"/>
          </a:solidFill>
          <a:ln w="6350">
            <a:solidFill>
              <a:prstClr val="black"/>
            </a:solidFill>
          </a:ln>
        </p:spPr>
        <p:txBody>
          <a:bodyPr rot="0" spcFirstLastPara="0" vert="horz" wrap="square" lIns="72000" tIns="0" rIns="72000" bIns="0" numCol="1" spcCol="0" rtlCol="0" fromWordArt="0" anchor="ctr" anchorCtr="0" forceAA="0" compatLnSpc="1">
            <a:prstTxWarp prst="textNoShape">
              <a:avLst/>
            </a:prstTxWarp>
            <a:noAutofit/>
          </a:bodyPr>
          <a:lstStyle/>
          <a:p>
            <a:pPr algn="ctr"/>
            <a:r>
              <a:rPr lang="ja-JP" altLang="en-US" sz="2400" kern="100" dirty="0">
                <a:effectLst/>
                <a:latin typeface="+mn-ea"/>
                <a:cs typeface="Times New Roman" panose="02020603050405020304" pitchFamily="18" charset="0"/>
              </a:rPr>
              <a:t>ストレスと上手に付き合う方法を考えよう。</a:t>
            </a:r>
            <a:endParaRPr lang="ja-JP" sz="2000" kern="100" dirty="0">
              <a:effectLst/>
              <a:latin typeface="+mn-ea"/>
              <a:cs typeface="Times New Roman" panose="02020603050405020304" pitchFamily="18" charset="0"/>
            </a:endParaRPr>
          </a:p>
        </p:txBody>
      </p:sp>
    </p:spTree>
    <p:extLst>
      <p:ext uri="{BB962C8B-B14F-4D97-AF65-F5344CB8AC3E}">
        <p14:creationId xmlns:p14="http://schemas.microsoft.com/office/powerpoint/2010/main" val="259482430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FCE04-63C5-13BB-0A49-8E821556CEDD}"/>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F75B52E-1D8B-6DC7-232E-26F6699B85A9}"/>
              </a:ext>
            </a:extLst>
          </p:cNvPr>
          <p:cNvSpPr>
            <a:spLocks noGrp="1"/>
          </p:cNvSpPr>
          <p:nvPr>
            <p:ph type="sldNum" sz="quarter" idx="12"/>
          </p:nvPr>
        </p:nvSpPr>
        <p:spPr/>
        <p:txBody>
          <a:bodyPr/>
          <a:lstStyle/>
          <a:p>
            <a:fld id="{9E2A29CB-BA86-48A6-80E1-CB8750A963B5}" type="slidenum">
              <a:rPr kumimoji="1" lang="ja-JP" altLang="en-US" smtClean="0"/>
              <a:t>5</a:t>
            </a:fld>
            <a:endParaRPr kumimoji="1" lang="ja-JP" altLang="en-US"/>
          </a:p>
        </p:txBody>
      </p:sp>
      <p:sp>
        <p:nvSpPr>
          <p:cNvPr id="2" name="タイトル 1">
            <a:extLst>
              <a:ext uri="{FF2B5EF4-FFF2-40B4-BE49-F238E27FC236}">
                <a16:creationId xmlns:a16="http://schemas.microsoft.com/office/drawing/2014/main" id="{507A5285-7517-6B1C-76B8-FA375B00D515}"/>
              </a:ext>
            </a:extLst>
          </p:cNvPr>
          <p:cNvSpPr>
            <a:spLocks noGrp="1"/>
          </p:cNvSpPr>
          <p:nvPr>
            <p:ph type="title" idx="4294967295"/>
          </p:nvPr>
        </p:nvSpPr>
        <p:spPr>
          <a:xfrm>
            <a:off x="411023" y="203200"/>
            <a:ext cx="8421687" cy="633413"/>
          </a:xfrm>
        </p:spPr>
        <p:txBody>
          <a:bodyPr>
            <a:normAutofit fontScale="90000"/>
          </a:bodyPr>
          <a:lstStyle/>
          <a:p>
            <a:r>
              <a:rPr lang="ja-JP" altLang="en-US" b="1" dirty="0">
                <a:solidFill>
                  <a:schemeClr val="accent6">
                    <a:lumMod val="50000"/>
                  </a:schemeClr>
                </a:solidFill>
              </a:rPr>
              <a:t>岐阜県教育委員会　授業案③（</a:t>
            </a:r>
            <a:r>
              <a:rPr lang="ja-JP" altLang="en-US" b="1" u="sng" dirty="0">
                <a:solidFill>
                  <a:schemeClr val="accent6">
                    <a:lumMod val="50000"/>
                  </a:schemeClr>
                </a:solidFill>
              </a:rPr>
              <a:t>中学生</a:t>
            </a:r>
            <a:r>
              <a:rPr lang="ja-JP" altLang="en-US" b="1" dirty="0">
                <a:solidFill>
                  <a:schemeClr val="accent6">
                    <a:lumMod val="50000"/>
                  </a:schemeClr>
                </a:solidFill>
              </a:rPr>
              <a:t>～高校生）の概略</a:t>
            </a:r>
            <a:endParaRPr kumimoji="1" lang="ja-JP" altLang="en-US" b="1" dirty="0">
              <a:solidFill>
                <a:schemeClr val="accent6">
                  <a:lumMod val="50000"/>
                </a:schemeClr>
              </a:solidFill>
            </a:endParaRPr>
          </a:p>
        </p:txBody>
      </p:sp>
      <p:sp>
        <p:nvSpPr>
          <p:cNvPr id="11" name="テキスト ボックス 10">
            <a:extLst>
              <a:ext uri="{FF2B5EF4-FFF2-40B4-BE49-F238E27FC236}">
                <a16:creationId xmlns:a16="http://schemas.microsoft.com/office/drawing/2014/main" id="{1B292782-CE97-F5ED-9D33-D03685F5CF70}"/>
              </a:ext>
            </a:extLst>
          </p:cNvPr>
          <p:cNvSpPr txBox="1"/>
          <p:nvPr/>
        </p:nvSpPr>
        <p:spPr>
          <a:xfrm>
            <a:off x="265812" y="1157898"/>
            <a:ext cx="8612373" cy="1077218"/>
          </a:xfrm>
          <a:prstGeom prst="rect">
            <a:avLst/>
          </a:prstGeom>
          <a:noFill/>
        </p:spPr>
        <p:txBody>
          <a:bodyPr wrap="square">
            <a:spAutoFit/>
          </a:bodyPr>
          <a:lstStyle/>
          <a:p>
            <a:pPr>
              <a:spcBef>
                <a:spcPts val="1800"/>
              </a:spcBef>
            </a:pPr>
            <a:r>
              <a:rPr kumimoji="1" lang="ja-JP" altLang="en-US" sz="2400" dirty="0"/>
              <a:t>ねらい</a:t>
            </a:r>
            <a:endParaRPr kumimoji="1" lang="en-US" altLang="ja-JP" sz="2400" dirty="0"/>
          </a:p>
          <a:p>
            <a:pPr marL="265113" indent="277813"/>
            <a:r>
              <a:rPr kumimoji="1" lang="ja-JP" altLang="en-US" sz="2000" dirty="0"/>
              <a:t>思春期の心について理解すると共に、自分自身のことを見つめることを通して、不安やストレス等との上手な付き合い方を身に付けることができる。</a:t>
            </a:r>
          </a:p>
        </p:txBody>
      </p:sp>
      <p:sp>
        <p:nvSpPr>
          <p:cNvPr id="3" name="テキスト ボックス 1">
            <a:extLst>
              <a:ext uri="{FF2B5EF4-FFF2-40B4-BE49-F238E27FC236}">
                <a16:creationId xmlns:a16="http://schemas.microsoft.com/office/drawing/2014/main" id="{94824675-8AA1-9046-F9AB-40FDDFFB6DBF}"/>
              </a:ext>
            </a:extLst>
          </p:cNvPr>
          <p:cNvSpPr txBox="1"/>
          <p:nvPr/>
        </p:nvSpPr>
        <p:spPr>
          <a:xfrm>
            <a:off x="1095375" y="2514036"/>
            <a:ext cx="6944167" cy="647982"/>
          </a:xfrm>
          <a:prstGeom prst="rect">
            <a:avLst/>
          </a:prstGeom>
          <a:solidFill>
            <a:schemeClr val="lt1"/>
          </a:solidFill>
          <a:ln w="6350">
            <a:solidFill>
              <a:prstClr val="black"/>
            </a:solidFill>
          </a:ln>
        </p:spPr>
        <p:txBody>
          <a:bodyPr rot="0" spcFirstLastPara="0" vert="horz" wrap="square" lIns="72000" tIns="0" rIns="72000" bIns="0" numCol="1" spcCol="0" rtlCol="0" fromWordArt="0" anchor="ctr" anchorCtr="0" forceAA="0" compatLnSpc="1">
            <a:prstTxWarp prst="textNoShape">
              <a:avLst/>
            </a:prstTxWarp>
            <a:noAutofit/>
          </a:bodyPr>
          <a:lstStyle/>
          <a:p>
            <a:pPr algn="ctr"/>
            <a:r>
              <a:rPr lang="ja-JP" altLang="en-US" sz="2400" kern="100" dirty="0">
                <a:effectLst/>
                <a:latin typeface="+mn-ea"/>
                <a:cs typeface="Times New Roman" panose="02020603050405020304" pitchFamily="18" charset="0"/>
              </a:rPr>
              <a:t>不安やストレスと上手に付き合う方法を身に付けよう。</a:t>
            </a:r>
            <a:endParaRPr lang="ja-JP" sz="2000" kern="100" dirty="0">
              <a:effectLst/>
              <a:latin typeface="+mn-ea"/>
              <a:cs typeface="Times New Roman" panose="02020603050405020304" pitchFamily="18" charset="0"/>
            </a:endParaRPr>
          </a:p>
        </p:txBody>
      </p:sp>
      <p:sp>
        <p:nvSpPr>
          <p:cNvPr id="5" name="タイトル 1">
            <a:extLst>
              <a:ext uri="{FF2B5EF4-FFF2-40B4-BE49-F238E27FC236}">
                <a16:creationId xmlns:a16="http://schemas.microsoft.com/office/drawing/2014/main" id="{BAA8FBEF-58DE-517E-195F-083699EC7208}"/>
              </a:ext>
            </a:extLst>
          </p:cNvPr>
          <p:cNvSpPr txBox="1">
            <a:spLocks/>
          </p:cNvSpPr>
          <p:nvPr/>
        </p:nvSpPr>
        <p:spPr>
          <a:xfrm>
            <a:off x="447674" y="3650680"/>
            <a:ext cx="8430509" cy="634082"/>
          </a:xfrm>
          <a:prstGeom prst="rect">
            <a:avLst/>
          </a:prstGeom>
        </p:spPr>
        <p:txBody>
          <a:bodyPr vert="horz" lIns="91440" tIns="45720" rIns="91440" bIns="45720" rtlCol="0" anchor="ctr" anchorCtr="0">
            <a:noAutofit/>
          </a:bodyPr>
          <a:lstStyle>
            <a:lvl1pPr algn="l" defTabSz="633046" rtl="0" eaLnBrk="1" latinLnBrk="0" hangingPunct="1">
              <a:spcBef>
                <a:spcPct val="0"/>
              </a:spcBef>
              <a:buNone/>
              <a:defRPr kumimoji="1" sz="2700" kern="12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j-cs"/>
              </a:defRPr>
            </a:lvl1pPr>
          </a:lstStyle>
          <a:p>
            <a:r>
              <a:rPr lang="ja-JP" altLang="en-US" b="1" dirty="0">
                <a:solidFill>
                  <a:schemeClr val="accent6">
                    <a:lumMod val="50000"/>
                  </a:schemeClr>
                </a:solidFill>
              </a:rPr>
              <a:t>岐阜県教育委員会　授業案④（中学生～</a:t>
            </a:r>
            <a:r>
              <a:rPr lang="ja-JP" altLang="en-US" b="1" u="sng" dirty="0">
                <a:solidFill>
                  <a:schemeClr val="accent6">
                    <a:lumMod val="50000"/>
                  </a:schemeClr>
                </a:solidFill>
              </a:rPr>
              <a:t>高校生</a:t>
            </a:r>
            <a:r>
              <a:rPr lang="ja-JP" altLang="en-US" b="1" dirty="0">
                <a:solidFill>
                  <a:schemeClr val="accent6">
                    <a:lumMod val="50000"/>
                  </a:schemeClr>
                </a:solidFill>
              </a:rPr>
              <a:t>）の概略</a:t>
            </a:r>
          </a:p>
        </p:txBody>
      </p:sp>
      <p:sp>
        <p:nvSpPr>
          <p:cNvPr id="6" name="テキスト ボックス 5">
            <a:extLst>
              <a:ext uri="{FF2B5EF4-FFF2-40B4-BE49-F238E27FC236}">
                <a16:creationId xmlns:a16="http://schemas.microsoft.com/office/drawing/2014/main" id="{47869619-EFAD-F821-019D-4094D72BA24F}"/>
              </a:ext>
            </a:extLst>
          </p:cNvPr>
          <p:cNvSpPr txBox="1"/>
          <p:nvPr/>
        </p:nvSpPr>
        <p:spPr>
          <a:xfrm>
            <a:off x="256287" y="4605948"/>
            <a:ext cx="8612373" cy="1384995"/>
          </a:xfrm>
          <a:prstGeom prst="rect">
            <a:avLst/>
          </a:prstGeom>
          <a:noFill/>
        </p:spPr>
        <p:txBody>
          <a:bodyPr wrap="square">
            <a:spAutoFit/>
          </a:bodyPr>
          <a:lstStyle/>
          <a:p>
            <a:pPr>
              <a:spcBef>
                <a:spcPts val="1800"/>
              </a:spcBef>
            </a:pPr>
            <a:r>
              <a:rPr kumimoji="1" lang="ja-JP" altLang="en-US" sz="2400" dirty="0"/>
              <a:t>ねらい</a:t>
            </a:r>
            <a:endParaRPr kumimoji="1" lang="en-US" altLang="ja-JP" sz="2400" dirty="0"/>
          </a:p>
          <a:p>
            <a:pPr marL="265113" indent="277813"/>
            <a:r>
              <a:rPr kumimoji="1" lang="ja-JP" altLang="en-US" sz="2000" dirty="0"/>
              <a:t>つらく苦しい状況に対処するためには、誰かに相談すると気持ちが楽になるなどのよい効果があることを学ぶことを通して、今後の援助希求態度を育成することができる。</a:t>
            </a:r>
          </a:p>
        </p:txBody>
      </p:sp>
      <p:sp>
        <p:nvSpPr>
          <p:cNvPr id="7" name="テキスト ボックス 1">
            <a:extLst>
              <a:ext uri="{FF2B5EF4-FFF2-40B4-BE49-F238E27FC236}">
                <a16:creationId xmlns:a16="http://schemas.microsoft.com/office/drawing/2014/main" id="{9F133878-5BEB-6C44-1285-ABCDEA58D12A}"/>
              </a:ext>
            </a:extLst>
          </p:cNvPr>
          <p:cNvSpPr txBox="1"/>
          <p:nvPr/>
        </p:nvSpPr>
        <p:spPr>
          <a:xfrm>
            <a:off x="1085850" y="5962086"/>
            <a:ext cx="6944167" cy="647982"/>
          </a:xfrm>
          <a:prstGeom prst="rect">
            <a:avLst/>
          </a:prstGeom>
          <a:solidFill>
            <a:schemeClr val="lt1"/>
          </a:solidFill>
          <a:ln w="6350">
            <a:solidFill>
              <a:prstClr val="black"/>
            </a:solidFill>
          </a:ln>
        </p:spPr>
        <p:txBody>
          <a:bodyPr rot="0" spcFirstLastPara="0" vert="horz" wrap="square" lIns="72000" tIns="0" rIns="72000" bIns="0" numCol="1" spcCol="0" rtlCol="0" fromWordArt="0" anchor="ctr" anchorCtr="0" forceAA="0" compatLnSpc="1">
            <a:prstTxWarp prst="textNoShape">
              <a:avLst/>
            </a:prstTxWarp>
            <a:noAutofit/>
          </a:bodyPr>
          <a:lstStyle/>
          <a:p>
            <a:pPr algn="ctr"/>
            <a:r>
              <a:rPr lang="ja-JP" altLang="en-US" sz="2400" kern="100" dirty="0">
                <a:effectLst/>
                <a:latin typeface="+mn-ea"/>
                <a:cs typeface="Times New Roman" panose="02020603050405020304" pitchFamily="18" charset="0"/>
              </a:rPr>
              <a:t>誰かに「相談」することのよさについて考えよう。</a:t>
            </a:r>
            <a:endParaRPr lang="ja-JP" sz="2000" kern="100" dirty="0">
              <a:effectLst/>
              <a:latin typeface="+mn-ea"/>
              <a:cs typeface="Times New Roman" panose="02020603050405020304" pitchFamily="18" charset="0"/>
            </a:endParaRPr>
          </a:p>
        </p:txBody>
      </p:sp>
    </p:spTree>
    <p:extLst>
      <p:ext uri="{BB962C8B-B14F-4D97-AF65-F5344CB8AC3E}">
        <p14:creationId xmlns:p14="http://schemas.microsoft.com/office/powerpoint/2010/main" val="2321416496"/>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559F5-4DA3-1BF0-66BF-4F206E13D0FD}"/>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3264A4FB-1A7A-F4DF-ABE5-452F3C07F06D}"/>
              </a:ext>
            </a:extLst>
          </p:cNvPr>
          <p:cNvSpPr>
            <a:spLocks noGrp="1"/>
          </p:cNvSpPr>
          <p:nvPr>
            <p:ph type="sldNum" sz="quarter" idx="12"/>
          </p:nvPr>
        </p:nvSpPr>
        <p:spPr/>
        <p:txBody>
          <a:bodyPr/>
          <a:lstStyle/>
          <a:p>
            <a:fld id="{9E2A29CB-BA86-48A6-80E1-CB8750A963B5}" type="slidenum">
              <a:rPr kumimoji="1" lang="ja-JP" altLang="en-US" smtClean="0"/>
              <a:t>6</a:t>
            </a:fld>
            <a:endParaRPr kumimoji="1" lang="ja-JP" altLang="en-US"/>
          </a:p>
        </p:txBody>
      </p:sp>
      <p:sp>
        <p:nvSpPr>
          <p:cNvPr id="2" name="タイトル 1">
            <a:extLst>
              <a:ext uri="{FF2B5EF4-FFF2-40B4-BE49-F238E27FC236}">
                <a16:creationId xmlns:a16="http://schemas.microsoft.com/office/drawing/2014/main" id="{84DC108F-0A3D-436F-73A7-6E3DF717584E}"/>
              </a:ext>
            </a:extLst>
          </p:cNvPr>
          <p:cNvSpPr>
            <a:spLocks noGrp="1"/>
          </p:cNvSpPr>
          <p:nvPr>
            <p:ph type="title" idx="4294967295"/>
          </p:nvPr>
        </p:nvSpPr>
        <p:spPr>
          <a:xfrm>
            <a:off x="265120" y="203200"/>
            <a:ext cx="8421687" cy="633413"/>
          </a:xfrm>
        </p:spPr>
        <p:txBody>
          <a:bodyPr>
            <a:normAutofit fontScale="90000"/>
          </a:bodyPr>
          <a:lstStyle/>
          <a:p>
            <a:r>
              <a:rPr lang="ja-JP" altLang="en-US" b="1" dirty="0">
                <a:solidFill>
                  <a:schemeClr val="accent6">
                    <a:lumMod val="50000"/>
                  </a:schemeClr>
                </a:solidFill>
              </a:rPr>
              <a:t>岐阜県教委　授業案⑧</a:t>
            </a:r>
            <a:r>
              <a:rPr lang="en-US" altLang="ja-JP" b="1" dirty="0">
                <a:solidFill>
                  <a:schemeClr val="accent6">
                    <a:lumMod val="50000"/>
                  </a:schemeClr>
                </a:solidFill>
              </a:rPr>
              <a:t>-1</a:t>
            </a:r>
            <a:r>
              <a:rPr lang="ja-JP" altLang="en-US" b="1" dirty="0">
                <a:solidFill>
                  <a:schemeClr val="accent6">
                    <a:lumMod val="50000"/>
                  </a:schemeClr>
                </a:solidFill>
              </a:rPr>
              <a:t>（</a:t>
            </a:r>
            <a:r>
              <a:rPr lang="ja-JP" altLang="en-US" b="1" u="sng" dirty="0">
                <a:solidFill>
                  <a:schemeClr val="accent6">
                    <a:lumMod val="50000"/>
                  </a:schemeClr>
                </a:solidFill>
              </a:rPr>
              <a:t>専門職主体の授業</a:t>
            </a:r>
            <a:r>
              <a:rPr lang="ja-JP" altLang="en-US" b="1" dirty="0">
                <a:solidFill>
                  <a:schemeClr val="accent6">
                    <a:lumMod val="50000"/>
                  </a:schemeClr>
                </a:solidFill>
              </a:rPr>
              <a:t>）の概略</a:t>
            </a:r>
            <a:endParaRPr kumimoji="1" lang="ja-JP" altLang="en-US" b="1" dirty="0">
              <a:solidFill>
                <a:schemeClr val="accent6">
                  <a:lumMod val="50000"/>
                </a:schemeClr>
              </a:solidFill>
            </a:endParaRPr>
          </a:p>
        </p:txBody>
      </p:sp>
      <p:sp>
        <p:nvSpPr>
          <p:cNvPr id="11" name="テキスト ボックス 10">
            <a:extLst>
              <a:ext uri="{FF2B5EF4-FFF2-40B4-BE49-F238E27FC236}">
                <a16:creationId xmlns:a16="http://schemas.microsoft.com/office/drawing/2014/main" id="{20922CE3-CA57-3860-76AE-B0E5B665828B}"/>
              </a:ext>
            </a:extLst>
          </p:cNvPr>
          <p:cNvSpPr txBox="1"/>
          <p:nvPr/>
        </p:nvSpPr>
        <p:spPr>
          <a:xfrm>
            <a:off x="265812" y="1157898"/>
            <a:ext cx="8612373" cy="1384995"/>
          </a:xfrm>
          <a:prstGeom prst="rect">
            <a:avLst/>
          </a:prstGeom>
          <a:noFill/>
        </p:spPr>
        <p:txBody>
          <a:bodyPr wrap="square">
            <a:spAutoFit/>
          </a:bodyPr>
          <a:lstStyle/>
          <a:p>
            <a:pPr>
              <a:spcBef>
                <a:spcPts val="1800"/>
              </a:spcBef>
            </a:pPr>
            <a:r>
              <a:rPr kumimoji="1" lang="ja-JP" altLang="en-US" sz="2400" dirty="0"/>
              <a:t>ねらい</a:t>
            </a:r>
            <a:endParaRPr kumimoji="1" lang="en-US" altLang="ja-JP" sz="2400" dirty="0"/>
          </a:p>
          <a:p>
            <a:pPr marL="265113" indent="277813"/>
            <a:r>
              <a:rPr kumimoji="1" lang="ja-JP" altLang="en-US" sz="2000" dirty="0"/>
              <a:t>ストレスに関する学習、及び相談の有益性について学ぶと共に、地域の相談先を紹介することで、様々な人たちが自分たちを支えてくれていることに気付くことができる。</a:t>
            </a:r>
          </a:p>
        </p:txBody>
      </p:sp>
      <p:sp>
        <p:nvSpPr>
          <p:cNvPr id="3" name="テキスト ボックス 1">
            <a:extLst>
              <a:ext uri="{FF2B5EF4-FFF2-40B4-BE49-F238E27FC236}">
                <a16:creationId xmlns:a16="http://schemas.microsoft.com/office/drawing/2014/main" id="{5B9CD669-7449-478E-82B7-92F9E89823B3}"/>
              </a:ext>
            </a:extLst>
          </p:cNvPr>
          <p:cNvSpPr txBox="1"/>
          <p:nvPr/>
        </p:nvSpPr>
        <p:spPr>
          <a:xfrm>
            <a:off x="1095375" y="2514036"/>
            <a:ext cx="6944167" cy="647982"/>
          </a:xfrm>
          <a:prstGeom prst="rect">
            <a:avLst/>
          </a:prstGeom>
          <a:solidFill>
            <a:schemeClr val="lt1"/>
          </a:solidFill>
          <a:ln w="6350">
            <a:solidFill>
              <a:prstClr val="black"/>
            </a:solidFill>
          </a:ln>
        </p:spPr>
        <p:txBody>
          <a:bodyPr rot="0" spcFirstLastPara="0" vert="horz" wrap="square" lIns="72000" tIns="0" rIns="72000" bIns="0" numCol="1" spcCol="0" rtlCol="0" fromWordArt="0" anchor="ctr" anchorCtr="0" forceAA="0" compatLnSpc="1">
            <a:prstTxWarp prst="textNoShape">
              <a:avLst/>
            </a:prstTxWarp>
            <a:noAutofit/>
          </a:bodyPr>
          <a:lstStyle/>
          <a:p>
            <a:pPr algn="ctr"/>
            <a:r>
              <a:rPr lang="ja-JP" altLang="en-US" sz="2400" kern="100" dirty="0">
                <a:effectLst/>
                <a:latin typeface="+mn-ea"/>
                <a:cs typeface="Times New Roman" panose="02020603050405020304" pitchFamily="18" charset="0"/>
              </a:rPr>
              <a:t>ストレスと上手に付き合う方法を考えよう。</a:t>
            </a:r>
            <a:endParaRPr lang="ja-JP" sz="2000" kern="100" dirty="0">
              <a:effectLst/>
              <a:latin typeface="+mn-ea"/>
              <a:cs typeface="Times New Roman" panose="02020603050405020304" pitchFamily="18" charset="0"/>
            </a:endParaRPr>
          </a:p>
        </p:txBody>
      </p:sp>
      <p:sp>
        <p:nvSpPr>
          <p:cNvPr id="5" name="タイトル 1">
            <a:extLst>
              <a:ext uri="{FF2B5EF4-FFF2-40B4-BE49-F238E27FC236}">
                <a16:creationId xmlns:a16="http://schemas.microsoft.com/office/drawing/2014/main" id="{0EFC33E2-3F7A-4E35-EEBC-03E4514DBF7B}"/>
              </a:ext>
            </a:extLst>
          </p:cNvPr>
          <p:cNvSpPr txBox="1">
            <a:spLocks/>
          </p:cNvSpPr>
          <p:nvPr/>
        </p:nvSpPr>
        <p:spPr>
          <a:xfrm>
            <a:off x="447674" y="3650680"/>
            <a:ext cx="8430509" cy="634082"/>
          </a:xfrm>
          <a:prstGeom prst="rect">
            <a:avLst/>
          </a:prstGeom>
        </p:spPr>
        <p:txBody>
          <a:bodyPr vert="horz" lIns="91440" tIns="45720" rIns="91440" bIns="45720" rtlCol="0" anchor="ctr" anchorCtr="0">
            <a:noAutofit/>
          </a:bodyPr>
          <a:lstStyle>
            <a:lvl1pPr algn="l" defTabSz="633046" rtl="0" eaLnBrk="1" latinLnBrk="0" hangingPunct="1">
              <a:spcBef>
                <a:spcPct val="0"/>
              </a:spcBef>
              <a:buNone/>
              <a:defRPr kumimoji="1" sz="2700" kern="12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j-cs"/>
              </a:defRPr>
            </a:lvl1pPr>
          </a:lstStyle>
          <a:p>
            <a:r>
              <a:rPr lang="ja-JP" altLang="en-US" b="1" dirty="0">
                <a:solidFill>
                  <a:schemeClr val="accent6">
                    <a:lumMod val="50000"/>
                  </a:schemeClr>
                </a:solidFill>
              </a:rPr>
              <a:t>岐阜県教委　授業案⑧</a:t>
            </a:r>
            <a:r>
              <a:rPr lang="en-US" altLang="ja-JP" b="1" dirty="0">
                <a:solidFill>
                  <a:schemeClr val="accent6">
                    <a:lumMod val="50000"/>
                  </a:schemeClr>
                </a:solidFill>
              </a:rPr>
              <a:t>-2</a:t>
            </a:r>
            <a:r>
              <a:rPr lang="ja-JP" altLang="en-US" b="1" dirty="0">
                <a:solidFill>
                  <a:schemeClr val="accent6">
                    <a:lumMod val="50000"/>
                  </a:schemeClr>
                </a:solidFill>
              </a:rPr>
              <a:t>（</a:t>
            </a:r>
            <a:r>
              <a:rPr lang="ja-JP" altLang="en-US" b="1" u="sng" dirty="0">
                <a:solidFill>
                  <a:schemeClr val="accent6">
                    <a:lumMod val="50000"/>
                  </a:schemeClr>
                </a:solidFill>
              </a:rPr>
              <a:t>学校主体の授業</a:t>
            </a:r>
            <a:r>
              <a:rPr lang="ja-JP" altLang="en-US" b="1" dirty="0">
                <a:solidFill>
                  <a:schemeClr val="accent6">
                    <a:lumMod val="50000"/>
                  </a:schemeClr>
                </a:solidFill>
              </a:rPr>
              <a:t>）の概略</a:t>
            </a:r>
          </a:p>
        </p:txBody>
      </p:sp>
      <p:sp>
        <p:nvSpPr>
          <p:cNvPr id="6" name="テキスト ボックス 5">
            <a:extLst>
              <a:ext uri="{FF2B5EF4-FFF2-40B4-BE49-F238E27FC236}">
                <a16:creationId xmlns:a16="http://schemas.microsoft.com/office/drawing/2014/main" id="{5383EBCE-8484-E06E-3C02-B15B32B370B8}"/>
              </a:ext>
            </a:extLst>
          </p:cNvPr>
          <p:cNvSpPr txBox="1"/>
          <p:nvPr/>
        </p:nvSpPr>
        <p:spPr>
          <a:xfrm>
            <a:off x="256287" y="4605948"/>
            <a:ext cx="8612373" cy="1384995"/>
          </a:xfrm>
          <a:prstGeom prst="rect">
            <a:avLst/>
          </a:prstGeom>
          <a:noFill/>
        </p:spPr>
        <p:txBody>
          <a:bodyPr wrap="square">
            <a:spAutoFit/>
          </a:bodyPr>
          <a:lstStyle/>
          <a:p>
            <a:pPr>
              <a:spcBef>
                <a:spcPts val="1800"/>
              </a:spcBef>
            </a:pPr>
            <a:r>
              <a:rPr kumimoji="1" lang="ja-JP" altLang="en-US" sz="2400" dirty="0"/>
              <a:t>ねらい</a:t>
            </a:r>
            <a:endParaRPr kumimoji="1" lang="en-US" altLang="ja-JP" sz="2400" dirty="0"/>
          </a:p>
          <a:p>
            <a:pPr marL="265113" indent="277813"/>
            <a:r>
              <a:rPr kumimoji="1" lang="ja-JP" altLang="en-US" sz="2000" dirty="0"/>
              <a:t>悩みを抱えている友達への声のかけ方や話の聞き方について動画を基に考えることを通して、友達へのサポート方法を理解し、互いに支え合うことの大切さに気付くことができる。</a:t>
            </a:r>
          </a:p>
        </p:txBody>
      </p:sp>
      <p:sp>
        <p:nvSpPr>
          <p:cNvPr id="7" name="テキスト ボックス 1">
            <a:extLst>
              <a:ext uri="{FF2B5EF4-FFF2-40B4-BE49-F238E27FC236}">
                <a16:creationId xmlns:a16="http://schemas.microsoft.com/office/drawing/2014/main" id="{086B2437-EFA4-C407-422C-6E23A13D9494}"/>
              </a:ext>
            </a:extLst>
          </p:cNvPr>
          <p:cNvSpPr txBox="1"/>
          <p:nvPr/>
        </p:nvSpPr>
        <p:spPr>
          <a:xfrm>
            <a:off x="1085850" y="5962086"/>
            <a:ext cx="6944167" cy="647982"/>
          </a:xfrm>
          <a:prstGeom prst="rect">
            <a:avLst/>
          </a:prstGeom>
          <a:solidFill>
            <a:schemeClr val="lt1"/>
          </a:solidFill>
          <a:ln w="6350">
            <a:solidFill>
              <a:prstClr val="black"/>
            </a:solidFill>
          </a:ln>
        </p:spPr>
        <p:txBody>
          <a:bodyPr rot="0" spcFirstLastPara="0" vert="horz" wrap="square" lIns="72000" tIns="0" rIns="72000" bIns="0" numCol="1" spcCol="0" rtlCol="0" fromWordArt="0" anchor="ctr" anchorCtr="0" forceAA="0" compatLnSpc="1">
            <a:prstTxWarp prst="textNoShape">
              <a:avLst/>
            </a:prstTxWarp>
            <a:noAutofit/>
          </a:bodyPr>
          <a:lstStyle/>
          <a:p>
            <a:pPr algn="ctr"/>
            <a:r>
              <a:rPr lang="ja-JP" altLang="en-US" sz="2400" kern="100" dirty="0">
                <a:effectLst/>
                <a:latin typeface="+mn-ea"/>
                <a:cs typeface="Times New Roman" panose="02020603050405020304" pitchFamily="18" charset="0"/>
              </a:rPr>
              <a:t>困っている仲間への関わり方について考えよう。</a:t>
            </a:r>
            <a:endParaRPr lang="ja-JP" sz="2000" kern="100" dirty="0">
              <a:effectLst/>
              <a:latin typeface="+mn-ea"/>
              <a:cs typeface="Times New Roman" panose="02020603050405020304" pitchFamily="18" charset="0"/>
            </a:endParaRPr>
          </a:p>
        </p:txBody>
      </p:sp>
      <p:sp>
        <p:nvSpPr>
          <p:cNvPr id="9" name="テキスト ボックス 8">
            <a:extLst>
              <a:ext uri="{FF2B5EF4-FFF2-40B4-BE49-F238E27FC236}">
                <a16:creationId xmlns:a16="http://schemas.microsoft.com/office/drawing/2014/main" id="{3B2E2D07-CDF2-8B5C-80A8-0DC4AFECD698}"/>
              </a:ext>
            </a:extLst>
          </p:cNvPr>
          <p:cNvSpPr txBox="1"/>
          <p:nvPr/>
        </p:nvSpPr>
        <p:spPr>
          <a:xfrm>
            <a:off x="5514976" y="874462"/>
            <a:ext cx="3181350" cy="369332"/>
          </a:xfrm>
          <a:prstGeom prst="rect">
            <a:avLst/>
          </a:prstGeom>
          <a:noFill/>
        </p:spPr>
        <p:txBody>
          <a:bodyPr wrap="square">
            <a:spAutoFit/>
          </a:bodyPr>
          <a:lstStyle/>
          <a:p>
            <a:pPr algn="r"/>
            <a:r>
              <a:rPr lang="ja-JP" altLang="ja-JP" sz="1800" dirty="0">
                <a:effectLst/>
                <a:latin typeface="+mn-ea"/>
                <a:cs typeface="Times New Roman" panose="02020603050405020304" pitchFamily="18" charset="0"/>
              </a:rPr>
              <a:t>中学生～高校生（全般）</a:t>
            </a:r>
            <a:endParaRPr lang="ja-JP" altLang="en-US" dirty="0">
              <a:latin typeface="+mn-ea"/>
            </a:endParaRPr>
          </a:p>
        </p:txBody>
      </p:sp>
      <p:sp>
        <p:nvSpPr>
          <p:cNvPr id="10" name="テキスト ボックス 9">
            <a:extLst>
              <a:ext uri="{FF2B5EF4-FFF2-40B4-BE49-F238E27FC236}">
                <a16:creationId xmlns:a16="http://schemas.microsoft.com/office/drawing/2014/main" id="{BED502DB-7A1F-B498-24E4-A99FC57E9810}"/>
              </a:ext>
            </a:extLst>
          </p:cNvPr>
          <p:cNvSpPr txBox="1"/>
          <p:nvPr/>
        </p:nvSpPr>
        <p:spPr>
          <a:xfrm>
            <a:off x="5514976" y="4190085"/>
            <a:ext cx="3181350" cy="369332"/>
          </a:xfrm>
          <a:prstGeom prst="rect">
            <a:avLst/>
          </a:prstGeom>
          <a:noFill/>
        </p:spPr>
        <p:txBody>
          <a:bodyPr wrap="square">
            <a:spAutoFit/>
          </a:bodyPr>
          <a:lstStyle/>
          <a:p>
            <a:pPr algn="r"/>
            <a:r>
              <a:rPr lang="ja-JP" altLang="ja-JP" sz="1800" dirty="0">
                <a:effectLst/>
                <a:latin typeface="+mn-ea"/>
                <a:cs typeface="Times New Roman" panose="02020603050405020304" pitchFamily="18" charset="0"/>
              </a:rPr>
              <a:t>中学生～高校生（全般）</a:t>
            </a:r>
            <a:endParaRPr lang="ja-JP" altLang="en-US" dirty="0">
              <a:latin typeface="+mn-ea"/>
            </a:endParaRPr>
          </a:p>
        </p:txBody>
      </p:sp>
    </p:spTree>
    <p:extLst>
      <p:ext uri="{BB962C8B-B14F-4D97-AF65-F5344CB8AC3E}">
        <p14:creationId xmlns:p14="http://schemas.microsoft.com/office/powerpoint/2010/main" val="3849143620"/>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B744EB4-17FD-592C-B2C5-0170E8CA4C95}"/>
              </a:ext>
            </a:extLst>
          </p:cNvPr>
          <p:cNvSpPr>
            <a:spLocks noGrp="1"/>
          </p:cNvSpPr>
          <p:nvPr>
            <p:ph type="sldNum" sz="quarter" idx="12"/>
          </p:nvPr>
        </p:nvSpPr>
        <p:spPr/>
        <p:txBody>
          <a:bodyPr/>
          <a:lstStyle/>
          <a:p>
            <a:fld id="{A7C21E64-8481-41E9-8D52-8F84C20010B7}" type="slidenum">
              <a:rPr kumimoji="1" lang="ja-JP" altLang="en-US" smtClean="0"/>
              <a:t>7</a:t>
            </a:fld>
            <a:endParaRPr kumimoji="1" lang="ja-JP" altLang="en-US"/>
          </a:p>
        </p:txBody>
      </p:sp>
      <p:pic>
        <p:nvPicPr>
          <p:cNvPr id="4" name="図 3">
            <a:extLst>
              <a:ext uri="{FF2B5EF4-FFF2-40B4-BE49-F238E27FC236}">
                <a16:creationId xmlns:a16="http://schemas.microsoft.com/office/drawing/2014/main" id="{E10F3298-C1FA-16EF-AEBE-7BEBDDCB0BE8}"/>
              </a:ext>
            </a:extLst>
          </p:cNvPr>
          <p:cNvPicPr>
            <a:picLocks noChangeAspect="1"/>
          </p:cNvPicPr>
          <p:nvPr/>
        </p:nvPicPr>
        <p:blipFill>
          <a:blip r:embed="rId2"/>
          <a:stretch>
            <a:fillRect/>
          </a:stretch>
        </p:blipFill>
        <p:spPr>
          <a:xfrm>
            <a:off x="0" y="387206"/>
            <a:ext cx="9144000" cy="6464616"/>
          </a:xfrm>
          <a:prstGeom prst="rect">
            <a:avLst/>
          </a:prstGeom>
        </p:spPr>
      </p:pic>
      <p:sp>
        <p:nvSpPr>
          <p:cNvPr id="3" name="タイトル 1">
            <a:extLst>
              <a:ext uri="{FF2B5EF4-FFF2-40B4-BE49-F238E27FC236}">
                <a16:creationId xmlns:a16="http://schemas.microsoft.com/office/drawing/2014/main" id="{1FA491AF-DA50-8667-0E97-12284DAF209D}"/>
              </a:ext>
            </a:extLst>
          </p:cNvPr>
          <p:cNvSpPr txBox="1">
            <a:spLocks/>
          </p:cNvSpPr>
          <p:nvPr/>
        </p:nvSpPr>
        <p:spPr>
          <a:xfrm>
            <a:off x="391572" y="36709"/>
            <a:ext cx="8421687" cy="633413"/>
          </a:xfrm>
          <a:prstGeom prst="rect">
            <a:avLst/>
          </a:prstGeom>
        </p:spPr>
        <p:txBody>
          <a:bodyPr vert="horz" lIns="91440" tIns="45720" rIns="91440" bIns="45720" rtlCol="0" anchor="ctr">
            <a:normAutofit fontScale="97500"/>
          </a:bodyPr>
          <a:lstStyle>
            <a:lvl1pPr algn="ctr" defTabSz="633046" rtl="0" eaLnBrk="1" latinLnBrk="0" hangingPunct="1">
              <a:spcBef>
                <a:spcPct val="0"/>
              </a:spcBef>
              <a:buNone/>
              <a:defRPr kumimoji="1" sz="3000" kern="12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j-cs"/>
              </a:defRPr>
            </a:lvl1pPr>
          </a:lstStyle>
          <a:p>
            <a:r>
              <a:rPr lang="ja-JP" altLang="en-US" b="1" dirty="0">
                <a:solidFill>
                  <a:schemeClr val="accent6">
                    <a:lumMod val="50000"/>
                  </a:schemeClr>
                </a:solidFill>
              </a:rPr>
              <a:t>岐阜県本巣市版「</a:t>
            </a:r>
            <a:r>
              <a:rPr lang="en-US" altLang="ja-JP" b="1" dirty="0">
                <a:solidFill>
                  <a:schemeClr val="accent6">
                    <a:lumMod val="50000"/>
                  </a:schemeClr>
                </a:solidFill>
              </a:rPr>
              <a:t>SOS</a:t>
            </a:r>
            <a:r>
              <a:rPr lang="ja-JP" altLang="en-US" b="1" dirty="0">
                <a:solidFill>
                  <a:schemeClr val="accent6">
                    <a:lumMod val="50000"/>
                  </a:schemeClr>
                </a:solidFill>
              </a:rPr>
              <a:t>の出し方に関する教育」概略</a:t>
            </a:r>
          </a:p>
        </p:txBody>
      </p:sp>
    </p:spTree>
    <p:extLst>
      <p:ext uri="{BB962C8B-B14F-4D97-AF65-F5344CB8AC3E}">
        <p14:creationId xmlns:p14="http://schemas.microsoft.com/office/powerpoint/2010/main" val="1197602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DFFBA35-08ED-3F50-8177-85D7A7A56A04}"/>
              </a:ext>
            </a:extLst>
          </p:cNvPr>
          <p:cNvSpPr>
            <a:spLocks noGrp="1"/>
          </p:cNvSpPr>
          <p:nvPr>
            <p:ph type="sldNum" sz="quarter" idx="12"/>
          </p:nvPr>
        </p:nvSpPr>
        <p:spPr/>
        <p:txBody>
          <a:bodyPr/>
          <a:lstStyle/>
          <a:p>
            <a:fld id="{A7C21E64-8481-41E9-8D52-8F84C20010B7}" type="slidenum">
              <a:rPr kumimoji="1" lang="ja-JP" altLang="en-US" smtClean="0"/>
              <a:t>8</a:t>
            </a:fld>
            <a:endParaRPr kumimoji="1" lang="ja-JP" altLang="en-US"/>
          </a:p>
        </p:txBody>
      </p:sp>
      <p:pic>
        <p:nvPicPr>
          <p:cNvPr id="4" name="図 3">
            <a:extLst>
              <a:ext uri="{FF2B5EF4-FFF2-40B4-BE49-F238E27FC236}">
                <a16:creationId xmlns:a16="http://schemas.microsoft.com/office/drawing/2014/main" id="{50E9AD65-D817-F932-9C0C-4C1567B4CBBA}"/>
              </a:ext>
            </a:extLst>
          </p:cNvPr>
          <p:cNvPicPr>
            <a:picLocks noChangeAspect="1"/>
          </p:cNvPicPr>
          <p:nvPr/>
        </p:nvPicPr>
        <p:blipFill>
          <a:blip r:embed="rId2"/>
          <a:stretch>
            <a:fillRect/>
          </a:stretch>
        </p:blipFill>
        <p:spPr>
          <a:xfrm>
            <a:off x="0" y="441536"/>
            <a:ext cx="9144000" cy="6460718"/>
          </a:xfrm>
          <a:prstGeom prst="rect">
            <a:avLst/>
          </a:prstGeom>
        </p:spPr>
      </p:pic>
      <p:sp>
        <p:nvSpPr>
          <p:cNvPr id="5" name="タイトル 1">
            <a:extLst>
              <a:ext uri="{FF2B5EF4-FFF2-40B4-BE49-F238E27FC236}">
                <a16:creationId xmlns:a16="http://schemas.microsoft.com/office/drawing/2014/main" id="{E0E6D545-83E2-460B-605B-439387154C5F}"/>
              </a:ext>
            </a:extLst>
          </p:cNvPr>
          <p:cNvSpPr txBox="1">
            <a:spLocks/>
          </p:cNvSpPr>
          <p:nvPr/>
        </p:nvSpPr>
        <p:spPr>
          <a:xfrm>
            <a:off x="391572" y="36709"/>
            <a:ext cx="8421687" cy="633413"/>
          </a:xfrm>
          <a:prstGeom prst="rect">
            <a:avLst/>
          </a:prstGeom>
        </p:spPr>
        <p:txBody>
          <a:bodyPr vert="horz" lIns="91440" tIns="45720" rIns="91440" bIns="45720" rtlCol="0" anchor="ctr">
            <a:normAutofit fontScale="97500"/>
          </a:bodyPr>
          <a:lstStyle>
            <a:lvl1pPr algn="ctr" defTabSz="633046" rtl="0" eaLnBrk="1" latinLnBrk="0" hangingPunct="1">
              <a:spcBef>
                <a:spcPct val="0"/>
              </a:spcBef>
              <a:buNone/>
              <a:defRPr kumimoji="1" sz="3000" kern="12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j-cs"/>
              </a:defRPr>
            </a:lvl1pPr>
          </a:lstStyle>
          <a:p>
            <a:r>
              <a:rPr lang="ja-JP" altLang="en-US" b="1" dirty="0">
                <a:solidFill>
                  <a:schemeClr val="accent6">
                    <a:lumMod val="50000"/>
                  </a:schemeClr>
                </a:solidFill>
              </a:rPr>
              <a:t>岐阜県本巣市版「</a:t>
            </a:r>
            <a:r>
              <a:rPr lang="en-US" altLang="ja-JP" b="1" dirty="0">
                <a:solidFill>
                  <a:schemeClr val="accent6">
                    <a:lumMod val="50000"/>
                  </a:schemeClr>
                </a:solidFill>
              </a:rPr>
              <a:t>SOS</a:t>
            </a:r>
            <a:r>
              <a:rPr lang="ja-JP" altLang="en-US" b="1" dirty="0">
                <a:solidFill>
                  <a:schemeClr val="accent6">
                    <a:lumMod val="50000"/>
                  </a:schemeClr>
                </a:solidFill>
              </a:rPr>
              <a:t>の出し方に関する教育」概略</a:t>
            </a:r>
          </a:p>
        </p:txBody>
      </p:sp>
    </p:spTree>
    <p:extLst>
      <p:ext uri="{BB962C8B-B14F-4D97-AF65-F5344CB8AC3E}">
        <p14:creationId xmlns:p14="http://schemas.microsoft.com/office/powerpoint/2010/main" val="4257087072"/>
      </p:ext>
    </p:extLst>
  </p:cSld>
  <p:clrMapOvr>
    <a:masterClrMapping/>
  </p:clrMapOvr>
</p:sld>
</file>

<file path=ppt/theme/theme1.xml><?xml version="1.0" encoding="utf-8"?>
<a:theme xmlns:a="http://schemas.openxmlformats.org/drawingml/2006/main" name="2_JSCP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Dデジタル教科書体">
      <a:majorFont>
        <a:latin typeface="UD デジタル 教科書体 NK-R"/>
        <a:ea typeface="UD デジタル 教科書体 NK-R"/>
        <a:cs typeface=""/>
      </a:majorFont>
      <a:minorFont>
        <a:latin typeface="UD デジタル 教科書体 NK-R"/>
        <a:ea typeface="UD デジタル 教科書体 NK-R"/>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rgbClr val="50B8C0"/>
          </a:solidFill>
        </a:ln>
      </a:spPr>
      <a:bodyPr rtlCol="0" anchor="ctr"/>
      <a:lstStyle>
        <a:defPPr algn="ctr">
          <a:lnSpc>
            <a:spcPts val="2200"/>
          </a:lnSpc>
          <a:defRPr sz="2000" dirty="0">
            <a:solidFill>
              <a:srgbClr val="50B8C0"/>
            </a:solidFill>
            <a:latin typeface="+mn-ea"/>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rgbClr val="50B8C0"/>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chor="ctr">
        <a:spAutoFit/>
      </a:bodyPr>
      <a:lstStyle>
        <a:defPPr algn="l">
          <a:defRPr kumimoji="1" sz="2000" dirty="0" smtClean="0">
            <a:solidFill>
              <a:schemeClr val="tx1">
                <a:lumMod val="75000"/>
                <a:lumOff val="25000"/>
              </a:schemeClr>
            </a:solidFill>
            <a:latin typeface="+mn-ea"/>
          </a:defRPr>
        </a:defPPr>
      </a:lstStyle>
    </a:txDef>
  </a:objectDefaults>
  <a:extraClrSchemeLst/>
  <a:extLst>
    <a:ext uri="{05A4C25C-085E-4340-85A3-A5531E510DB2}">
      <thm15:themeFamily xmlns:thm15="http://schemas.microsoft.com/office/thememl/2012/main" name="プレゼンテーション1" id="{765FE0DA-D247-486C-BF42-DBB9705F90D8}" vid="{BD63521F-5098-41E8-9264-55C75258C882}"/>
    </a:ext>
  </a:extLst>
</a:theme>
</file>

<file path=ppt/theme/theme2.xml><?xml version="1.0" encoding="utf-8"?>
<a:theme xmlns:a="http://schemas.openxmlformats.org/drawingml/2006/main" name="1_JSCP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Dデジタル教科書体">
      <a:majorFont>
        <a:latin typeface="UD デジタル 教科書体 NK-R"/>
        <a:ea typeface="UD デジタル 教科書体 NK-R"/>
        <a:cs typeface=""/>
      </a:majorFont>
      <a:minorFont>
        <a:latin typeface="UD デジタル 教科書体 NK-R"/>
        <a:ea typeface="UD デジタル 教科書体 NK-R"/>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rgbClr val="50B8C0"/>
          </a:solidFill>
        </a:ln>
      </a:spPr>
      <a:bodyPr rtlCol="0" anchor="ctr"/>
      <a:lstStyle>
        <a:defPPr algn="ctr">
          <a:lnSpc>
            <a:spcPts val="2200"/>
          </a:lnSpc>
          <a:defRPr sz="2000" dirty="0">
            <a:solidFill>
              <a:srgbClr val="50B8C0"/>
            </a:solidFill>
            <a:latin typeface="+mn-ea"/>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rgbClr val="50B8C0"/>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chor="ctr">
        <a:spAutoFit/>
      </a:bodyPr>
      <a:lstStyle>
        <a:defPPr algn="l">
          <a:defRPr kumimoji="1" sz="2000" dirty="0" smtClean="0">
            <a:solidFill>
              <a:schemeClr val="tx1">
                <a:lumMod val="75000"/>
                <a:lumOff val="25000"/>
              </a:schemeClr>
            </a:solidFill>
            <a:latin typeface="+mn-ea"/>
          </a:defRPr>
        </a:defPPr>
      </a:lstStyle>
    </a:txDef>
  </a:objectDefaults>
  <a:extraClrSchemeLst/>
  <a:extLst>
    <a:ext uri="{05A4C25C-085E-4340-85A3-A5531E510DB2}">
      <thm15:themeFamily xmlns:thm15="http://schemas.microsoft.com/office/thememl/2012/main" name="プレゼンテーション1" id="{765FE0DA-D247-486C-BF42-DBB9705F90D8}" vid="{BD63521F-5098-41E8-9264-55C75258C882}"/>
    </a:ext>
  </a:extLst>
</a:theme>
</file>

<file path=ppt/theme/theme3.xml><?xml version="1.0" encoding="utf-8"?>
<a:theme xmlns:a="http://schemas.openxmlformats.org/drawingml/2006/main" name="JSCP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Dデジタル教科書体">
      <a:majorFont>
        <a:latin typeface="UD デジタル 教科書体 NK-R"/>
        <a:ea typeface="UD デジタル 教科書体 NK-R"/>
        <a:cs typeface=""/>
      </a:majorFont>
      <a:minorFont>
        <a:latin typeface="UD デジタル 教科書体 NK-R"/>
        <a:ea typeface="UD デジタル 教科書体 NK-R"/>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rgbClr val="50B8C0"/>
          </a:solidFill>
        </a:ln>
      </a:spPr>
      <a:bodyPr rtlCol="0" anchor="ctr"/>
      <a:lstStyle>
        <a:defPPr algn="ctr">
          <a:lnSpc>
            <a:spcPts val="2200"/>
          </a:lnSpc>
          <a:defRPr sz="2000" dirty="0">
            <a:solidFill>
              <a:srgbClr val="50B8C0"/>
            </a:solidFill>
            <a:latin typeface="+mn-ea"/>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rgbClr val="50B8C0"/>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chor="ctr">
        <a:spAutoFit/>
      </a:bodyPr>
      <a:lstStyle>
        <a:defPPr algn="l">
          <a:defRPr kumimoji="1" sz="2000" dirty="0" smtClean="0">
            <a:solidFill>
              <a:schemeClr val="tx1">
                <a:lumMod val="75000"/>
                <a:lumOff val="25000"/>
              </a:schemeClr>
            </a:solidFill>
            <a:latin typeface="+mn-ea"/>
          </a:defRPr>
        </a:defPPr>
      </a:lstStyle>
    </a:txDef>
  </a:objectDefaults>
  <a:extraClrSchemeLst/>
  <a:extLst>
    <a:ext uri="{05A4C25C-085E-4340-85A3-A5531E510DB2}">
      <thm15:themeFamily xmlns:thm15="http://schemas.microsoft.com/office/thememl/2012/main" name="プレゼンテーション1" id="{765FE0DA-D247-486C-BF42-DBB9705F90D8}" vid="{BD63521F-5098-41E8-9264-55C75258C882}"/>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24934748-d9c1-43e7-873a-8dadb8d5824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C5339F88AF049A45B3DC5BFAB257AEA9" ma:contentTypeVersion="13" ma:contentTypeDescription="新しいドキュメントを作成します。" ma:contentTypeScope="" ma:versionID="1619b5da0b4ff1b8c2f5daf0c438eed5">
  <xsd:schema xmlns:xsd="http://www.w3.org/2001/XMLSchema" xmlns:xs="http://www.w3.org/2001/XMLSchema" xmlns:p="http://schemas.microsoft.com/office/2006/metadata/properties" xmlns:ns3="24934748-d9c1-43e7-873a-8dadb8d58243" xmlns:ns4="b0f6aca0-8502-4a3a-97fa-3152c6808097" targetNamespace="http://schemas.microsoft.com/office/2006/metadata/properties" ma:root="true" ma:fieldsID="2a3c70ff31442776fea482b5605fe63b" ns3:_="" ns4:_="">
    <xsd:import namespace="24934748-d9c1-43e7-873a-8dadb8d58243"/>
    <xsd:import namespace="b0f6aca0-8502-4a3a-97fa-3152c680809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_activity" minOccurs="0"/>
                <xsd:element ref="ns4:SharedWithUsers" minOccurs="0"/>
                <xsd:element ref="ns4:SharedWithDetails" minOccurs="0"/>
                <xsd:element ref="ns4:SharingHintHash" minOccurs="0"/>
                <xsd:element ref="ns3:MediaLengthInSecond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934748-d9c1-43e7-873a-8dadb8d582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0f6aca0-8502-4a3a-97fa-3152c6808097" elementFormDefault="qualified">
    <xsd:import namespace="http://schemas.microsoft.com/office/2006/documentManagement/types"/>
    <xsd:import namespace="http://schemas.microsoft.com/office/infopath/2007/PartnerControls"/>
    <xsd:element name="SharedWithUsers" ma:index="16"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共有相手の詳細情報" ma:internalName="SharedWithDetails" ma:readOnly="true">
      <xsd:simpleType>
        <xsd:restriction base="dms:Note">
          <xsd:maxLength value="255"/>
        </xsd:restriction>
      </xsd:simpleType>
    </xsd:element>
    <xsd:element name="SharingHintHash" ma:index="18" nillable="true" ma:displayName="共有のヒントのハッシュ"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AEE857-99A5-4FE7-B50A-13F9858119D1}">
  <ds:schemaRefs>
    <ds:schemaRef ds:uri="24934748-d9c1-43e7-873a-8dadb8d58243"/>
    <ds:schemaRef ds:uri="http://schemas.microsoft.com/office/2006/documentManagement/types"/>
    <ds:schemaRef ds:uri="http://schemas.microsoft.com/office/2006/metadata/properties"/>
    <ds:schemaRef ds:uri="http://purl.org/dc/dcmitype/"/>
    <ds:schemaRef ds:uri="http://purl.org/dc/elements/1.1/"/>
    <ds:schemaRef ds:uri="b0f6aca0-8502-4a3a-97fa-3152c6808097"/>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20AB9EC5-9B81-4E11-825F-95A5D6B94C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934748-d9c1-43e7-873a-8dadb8d58243"/>
    <ds:schemaRef ds:uri="b0f6aca0-8502-4a3a-97fa-3152c68080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F4B3CC1-8F72-41C3-AFF3-0BFE3271EB26}">
  <ds:schemaRefs>
    <ds:schemaRef ds:uri="http://schemas.microsoft.com/sharepoint/v3/contenttype/forms"/>
  </ds:schemaRefs>
</ds:datastoreItem>
</file>

<file path=docMetadata/LabelInfo.xml><?xml version="1.0" encoding="utf-8"?>
<clbl:labelList xmlns:clbl="http://schemas.microsoft.com/office/2020/mipLabelMetadata">
  <clbl:label id="{51369a77-dfbc-4f7e-88e0-b4e95c92e63e}" enabled="0" method="" siteId="{51369a77-dfbc-4f7e-88e0-b4e95c92e63e}" removed="1"/>
</clbl:labelList>
</file>

<file path=docProps/app.xml><?xml version="1.0" encoding="utf-8"?>
<Properties xmlns="http://schemas.openxmlformats.org/officeDocument/2006/extended-properties" xmlns:vt="http://schemas.openxmlformats.org/officeDocument/2006/docPropsVTypes">
  <TotalTime>8961</TotalTime>
  <Words>1254</Words>
  <Application>Microsoft Office PowerPoint</Application>
  <PresentationFormat>画面に合わせる (4:3)</PresentationFormat>
  <Paragraphs>97</Paragraphs>
  <Slides>15</Slides>
  <Notes>6</Notes>
  <HiddenSlides>0</HiddenSlides>
  <MMClips>0</MMClips>
  <ScaleCrop>false</ScaleCrop>
  <HeadingPairs>
    <vt:vector size="6" baseType="variant">
      <vt:variant>
        <vt:lpstr>使用されているフォント</vt:lpstr>
      </vt:variant>
      <vt:variant>
        <vt:i4>3</vt:i4>
      </vt:variant>
      <vt:variant>
        <vt:lpstr>テーマ</vt:lpstr>
      </vt:variant>
      <vt:variant>
        <vt:i4>3</vt:i4>
      </vt:variant>
      <vt:variant>
        <vt:lpstr>スライド タイトル</vt:lpstr>
      </vt:variant>
      <vt:variant>
        <vt:i4>15</vt:i4>
      </vt:variant>
    </vt:vector>
  </HeadingPairs>
  <TitlesOfParts>
    <vt:vector size="21" baseType="lpstr">
      <vt:lpstr>UD デジタル 教科書体 NK-R</vt:lpstr>
      <vt:lpstr>游ゴシック</vt:lpstr>
      <vt:lpstr>Arial</vt:lpstr>
      <vt:lpstr>2_JSCPテンプレート</vt:lpstr>
      <vt:lpstr>1_JSCPテンプレート</vt:lpstr>
      <vt:lpstr>JSCPテンプレート</vt:lpstr>
      <vt:lpstr>PowerPoint プレゼンテーション</vt:lpstr>
      <vt:lpstr>PowerPoint プレゼンテーション</vt:lpstr>
      <vt:lpstr>PowerPoint プレゼンテーション</vt:lpstr>
      <vt:lpstr>PowerPoint プレゼンテーション</vt:lpstr>
      <vt:lpstr>岐阜県教育委員会　授業案①（小学校４・５年生）の概略</vt:lpstr>
      <vt:lpstr>岐阜県教育委員会　授業案③（中学生～高校生）の概略</vt:lpstr>
      <vt:lpstr>岐阜県教委　授業案⑧-1（専門職主体の授業）の概略</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生水 裕美</dc:creator>
  <cp:lastModifiedBy>松田 芳明</cp:lastModifiedBy>
  <cp:revision>119</cp:revision>
  <cp:lastPrinted>2024-09-27T05:03:14Z</cp:lastPrinted>
  <dcterms:created xsi:type="dcterms:W3CDTF">2023-02-14T01:53:36Z</dcterms:created>
  <dcterms:modified xsi:type="dcterms:W3CDTF">2025-07-23T08:38:45Z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0x010100C5339F88AF049A45B3DC5BFAB257AEA9</vt:lpwstr>
  </property>
</Properties>
</file>