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26" r:id="rId4"/>
    <p:sldMasterId id="2147483724" r:id="rId5"/>
    <p:sldMasterId id="2147483721" r:id="rId6"/>
  </p:sldMasterIdLst>
  <p:notesMasterIdLst>
    <p:notesMasterId r:id="rId10"/>
  </p:notesMasterIdLst>
  <p:handoutMasterIdLst>
    <p:handoutMasterId r:id="rId11"/>
  </p:handoutMasterIdLst>
  <p:sldIdLst>
    <p:sldId id="2147480329" r:id="rId7"/>
    <p:sldId id="2147480330" r:id="rId8"/>
    <p:sldId id="2147480341" r:id="rId9"/>
  </p:sldIdLst>
  <p:sldSz cx="9144000" cy="6858000" type="screen4x3"/>
  <p:notesSz cx="7102475" cy="1023302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155BC09-4313-2038-EF1F-590064EBA8F1}" name="菅沼 舞" initials="菅沼" userId="S::suganuma@jscp.or.jp::babd8382-b282-410a-ab4f-dd9e9b0dec05" providerId="AD"/>
  <p188:author id="{86F8AEE2-CD90-BFD8-E778-771D24773458}" name="松田 芳明" initials="芳松" userId="S::matsuda.yoshiaki@jscp.or.jp::9969eb2e-458a-4832-a876-7bf944cac8b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39E77B"/>
    <a:srgbClr val="FF9933"/>
    <a:srgbClr val="00CC99"/>
    <a:srgbClr val="33CCFF"/>
    <a:srgbClr val="00FFFF"/>
    <a:srgbClr val="FFCC99"/>
    <a:srgbClr val="33CC33"/>
    <a:srgbClr val="0066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443" autoAdjust="0"/>
    <p:restoredTop sz="95026" autoAdjust="0"/>
  </p:normalViewPr>
  <p:slideViewPr>
    <p:cSldViewPr snapToGrid="0">
      <p:cViewPr varScale="1">
        <p:scale>
          <a:sx n="79" d="100"/>
          <a:sy n="79" d="100"/>
        </p:scale>
        <p:origin x="1368" y="67"/>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40" d="100"/>
        <a:sy n="140" d="100"/>
      </p:scale>
      <p:origin x="0" y="-14640"/>
    </p:cViewPr>
  </p:sorterViewPr>
  <p:notesViewPr>
    <p:cSldViewPr snapToGrid="0" showGuides="1">
      <p:cViewPr varScale="1">
        <p:scale>
          <a:sx n="73" d="100"/>
          <a:sy n="73" d="100"/>
        </p:scale>
        <p:origin x="3996"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FCE1C326-349F-71B4-1728-B6D4B5A60D91}"/>
              </a:ext>
            </a:extLst>
          </p:cNvPr>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ECF09944-2FC8-DAB8-8971-F6C95E1E9F53}"/>
              </a:ext>
            </a:extLst>
          </p:cNvPr>
          <p:cNvSpPr>
            <a:spLocks noGrp="1"/>
          </p:cNvSpPr>
          <p:nvPr>
            <p:ph type="dt" sz="quarter" idx="1"/>
          </p:nvPr>
        </p:nvSpPr>
        <p:spPr>
          <a:xfrm>
            <a:off x="4022725" y="0"/>
            <a:ext cx="3078163" cy="512763"/>
          </a:xfrm>
          <a:prstGeom prst="rect">
            <a:avLst/>
          </a:prstGeom>
        </p:spPr>
        <p:txBody>
          <a:bodyPr vert="horz" lIns="91440" tIns="45720" rIns="91440" bIns="45720" rtlCol="0"/>
          <a:lstStyle>
            <a:lvl1pPr algn="r">
              <a:defRPr sz="1200"/>
            </a:lvl1pPr>
          </a:lstStyle>
          <a:p>
            <a:fld id="{2C732692-4D1C-477A-81AC-2EE7ED9ECEBC}" type="datetimeFigureOut">
              <a:rPr kumimoji="1" lang="ja-JP" altLang="en-US" smtClean="0"/>
              <a:t>2025/7/23</a:t>
            </a:fld>
            <a:endParaRPr kumimoji="1" lang="ja-JP" altLang="en-US"/>
          </a:p>
        </p:txBody>
      </p:sp>
      <p:sp>
        <p:nvSpPr>
          <p:cNvPr id="4" name="フッター プレースホルダー 3">
            <a:extLst>
              <a:ext uri="{FF2B5EF4-FFF2-40B4-BE49-F238E27FC236}">
                <a16:creationId xmlns:a16="http://schemas.microsoft.com/office/drawing/2014/main" id="{0F85D6C3-6866-B789-F998-FC7A868F2C7C}"/>
              </a:ext>
            </a:extLst>
          </p:cNvPr>
          <p:cNvSpPr>
            <a:spLocks noGrp="1"/>
          </p:cNvSpPr>
          <p:nvPr>
            <p:ph type="ftr" sz="quarter" idx="2"/>
          </p:nvPr>
        </p:nvSpPr>
        <p:spPr>
          <a:xfrm>
            <a:off x="0" y="9720263"/>
            <a:ext cx="3078163" cy="51276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F28146A9-E015-4123-0E3D-B41A9463C6C9}"/>
              </a:ext>
            </a:extLst>
          </p:cNvPr>
          <p:cNvSpPr>
            <a:spLocks noGrp="1"/>
          </p:cNvSpPr>
          <p:nvPr>
            <p:ph type="sldNum" sz="quarter" idx="3"/>
          </p:nvPr>
        </p:nvSpPr>
        <p:spPr>
          <a:xfrm>
            <a:off x="4022725" y="9720263"/>
            <a:ext cx="3078163" cy="512762"/>
          </a:xfrm>
          <a:prstGeom prst="rect">
            <a:avLst/>
          </a:prstGeom>
        </p:spPr>
        <p:txBody>
          <a:bodyPr vert="horz" lIns="91440" tIns="45720" rIns="91440" bIns="45720" rtlCol="0" anchor="b"/>
          <a:lstStyle>
            <a:lvl1pPr algn="r">
              <a:defRPr sz="1200"/>
            </a:lvl1pPr>
          </a:lstStyle>
          <a:p>
            <a:fld id="{59AF1D7A-B948-4F38-A16D-561A9572CB2D}" type="slidenum">
              <a:rPr kumimoji="1" lang="ja-JP" altLang="en-US" smtClean="0"/>
              <a:t>‹#›</a:t>
            </a:fld>
            <a:endParaRPr kumimoji="1" lang="ja-JP" altLang="en-US"/>
          </a:p>
        </p:txBody>
      </p:sp>
    </p:spTree>
    <p:extLst>
      <p:ext uri="{BB962C8B-B14F-4D97-AF65-F5344CB8AC3E}">
        <p14:creationId xmlns:p14="http://schemas.microsoft.com/office/powerpoint/2010/main" val="112212393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3223" userDrawn="1">
          <p15:clr>
            <a:srgbClr val="F26B43"/>
          </p15:clr>
        </p15:guide>
        <p15:guide id="2" pos="2237"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7739" cy="513428"/>
          </a:xfrm>
          <a:prstGeom prst="rect">
            <a:avLst/>
          </a:prstGeom>
        </p:spPr>
        <p:txBody>
          <a:bodyPr vert="horz" lIns="99057" tIns="49528" rIns="99057" bIns="49528"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3092" y="0"/>
            <a:ext cx="3077739" cy="513428"/>
          </a:xfrm>
          <a:prstGeom prst="rect">
            <a:avLst/>
          </a:prstGeom>
        </p:spPr>
        <p:txBody>
          <a:bodyPr vert="horz" lIns="99057" tIns="49528" rIns="99057" bIns="49528" rtlCol="0"/>
          <a:lstStyle>
            <a:lvl1pPr algn="r">
              <a:defRPr sz="1300"/>
            </a:lvl1pPr>
          </a:lstStyle>
          <a:p>
            <a:fld id="{A12FC802-A218-4FB3-9B1D-ED8101AF4219}" type="datetimeFigureOut">
              <a:rPr kumimoji="1" lang="ja-JP" altLang="en-US" smtClean="0"/>
              <a:t>2025/7/23</a:t>
            </a:fld>
            <a:endParaRPr kumimoji="1" lang="ja-JP" altLang="en-US"/>
          </a:p>
        </p:txBody>
      </p:sp>
      <p:sp>
        <p:nvSpPr>
          <p:cNvPr id="4" name="スライド イメージ プレースホルダー 3"/>
          <p:cNvSpPr>
            <a:spLocks noGrp="1" noRot="1" noChangeAspect="1"/>
          </p:cNvSpPr>
          <p:nvPr>
            <p:ph type="sldImg" idx="2"/>
          </p:nvPr>
        </p:nvSpPr>
        <p:spPr>
          <a:xfrm>
            <a:off x="1406119" y="639447"/>
            <a:ext cx="4289288" cy="3216966"/>
          </a:xfrm>
          <a:prstGeom prst="rect">
            <a:avLst/>
          </a:prstGeom>
          <a:noFill/>
          <a:ln w="12700">
            <a:solidFill>
              <a:prstClr val="black"/>
            </a:solidFill>
          </a:ln>
        </p:spPr>
        <p:txBody>
          <a:bodyPr vert="horz" lIns="99057" tIns="49528" rIns="99057" bIns="49528" rtlCol="0" anchor="ctr"/>
          <a:lstStyle/>
          <a:p>
            <a:endParaRPr lang="ja-JP" altLang="en-US"/>
          </a:p>
        </p:txBody>
      </p:sp>
      <p:sp>
        <p:nvSpPr>
          <p:cNvPr id="5" name="ノート プレースホルダー 4"/>
          <p:cNvSpPr>
            <a:spLocks noGrp="1"/>
          </p:cNvSpPr>
          <p:nvPr>
            <p:ph type="body" sz="quarter" idx="3"/>
          </p:nvPr>
        </p:nvSpPr>
        <p:spPr>
          <a:xfrm>
            <a:off x="710248" y="4088674"/>
            <a:ext cx="5681980" cy="5408023"/>
          </a:xfrm>
          <a:prstGeom prst="rect">
            <a:avLst/>
          </a:prstGeom>
        </p:spPr>
        <p:txBody>
          <a:bodyPr vert="horz" lIns="99057" tIns="49528" rIns="99057" bIns="4952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19598"/>
            <a:ext cx="3077739" cy="513427"/>
          </a:xfrm>
          <a:prstGeom prst="rect">
            <a:avLst/>
          </a:prstGeom>
        </p:spPr>
        <p:txBody>
          <a:bodyPr vert="horz" lIns="99057" tIns="49528" rIns="99057" bIns="49528"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3092" y="9719598"/>
            <a:ext cx="3077739" cy="513427"/>
          </a:xfrm>
          <a:prstGeom prst="rect">
            <a:avLst/>
          </a:prstGeom>
        </p:spPr>
        <p:txBody>
          <a:bodyPr vert="horz" lIns="99057" tIns="49528" rIns="99057" bIns="49528" rtlCol="0" anchor="b"/>
          <a:lstStyle>
            <a:lvl1pPr algn="r">
              <a:defRPr sz="1300"/>
            </a:lvl1pPr>
          </a:lstStyle>
          <a:p>
            <a:fld id="{A9E238EE-05F2-40C0-9BD7-93123F2990C9}" type="slidenum">
              <a:rPr kumimoji="1" lang="ja-JP" altLang="en-US" smtClean="0"/>
              <a:t>‹#›</a:t>
            </a:fld>
            <a:endParaRPr kumimoji="1" lang="ja-JP" altLang="en-US"/>
          </a:p>
        </p:txBody>
      </p:sp>
    </p:spTree>
    <p:extLst>
      <p:ext uri="{BB962C8B-B14F-4D97-AF65-F5344CB8AC3E}">
        <p14:creationId xmlns:p14="http://schemas.microsoft.com/office/powerpoint/2010/main" val="3277013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3223" userDrawn="1">
          <p15:clr>
            <a:srgbClr val="F26B43"/>
          </p15:clr>
        </p15:guide>
        <p15:guide id="2" pos="2237"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81C9ED-5EF7-03C4-8A4D-3E04DB4D0414}"/>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15965ED2-C265-46F3-A74D-EA604EA33EFD}"/>
              </a:ext>
            </a:extLst>
          </p:cNvPr>
          <p:cNvSpPr>
            <a:spLocks noGrp="1" noRot="1" noChangeAspect="1"/>
          </p:cNvSpPr>
          <p:nvPr>
            <p:ph type="sldImg"/>
          </p:nvPr>
        </p:nvSpPr>
        <p:spPr>
          <a:xfrm>
            <a:off x="1247775" y="1277938"/>
            <a:ext cx="4606925" cy="3454400"/>
          </a:xfrm>
        </p:spPr>
      </p:sp>
      <p:sp>
        <p:nvSpPr>
          <p:cNvPr id="3" name="ノート プレースホルダー 2">
            <a:extLst>
              <a:ext uri="{FF2B5EF4-FFF2-40B4-BE49-F238E27FC236}">
                <a16:creationId xmlns:a16="http://schemas.microsoft.com/office/drawing/2014/main" id="{65E6519D-67B3-0F00-3DA9-86E16C8C6FED}"/>
              </a:ext>
            </a:extLst>
          </p:cNvPr>
          <p:cNvSpPr>
            <a:spLocks noGrp="1"/>
          </p:cNvSpPr>
          <p:nvPr>
            <p:ph type="body" idx="1"/>
          </p:nvPr>
        </p:nvSpPr>
        <p:spPr/>
        <p:txBody>
          <a:bodyPr/>
          <a:lstStyle/>
          <a:p>
            <a:r>
              <a:rPr kumimoji="1" lang="ja-JP" altLang="en-US" dirty="0"/>
              <a:t>ここで、「</a:t>
            </a:r>
            <a:r>
              <a:rPr kumimoji="1" lang="en-US" altLang="ja-JP" dirty="0"/>
              <a:t>SOS</a:t>
            </a:r>
            <a:r>
              <a:rPr kumimoji="1" lang="ja-JP" altLang="en-US" dirty="0"/>
              <a:t>の出し方に関する教育」や「自殺予防教育」について、</a:t>
            </a:r>
            <a:endParaRPr kumimoji="1" lang="en-US" altLang="ja-JP" dirty="0"/>
          </a:p>
          <a:p>
            <a:endParaRPr kumimoji="1" lang="en-US" altLang="ja-JP" dirty="0"/>
          </a:p>
          <a:p>
            <a:r>
              <a:rPr kumimoji="1" lang="ja-JP" altLang="en-US" dirty="0"/>
              <a:t>特に、自殺予防教育が普及しなかった経緯について振り返ってみます。</a:t>
            </a:r>
          </a:p>
        </p:txBody>
      </p:sp>
      <p:sp>
        <p:nvSpPr>
          <p:cNvPr id="4" name="スライド番号プレースホルダー 3">
            <a:extLst>
              <a:ext uri="{FF2B5EF4-FFF2-40B4-BE49-F238E27FC236}">
                <a16:creationId xmlns:a16="http://schemas.microsoft.com/office/drawing/2014/main" id="{0A36C17C-F4D7-EE79-7F85-1CB7751BF8DD}"/>
              </a:ext>
            </a:extLst>
          </p:cNvPr>
          <p:cNvSpPr>
            <a:spLocks noGrp="1"/>
          </p:cNvSpPr>
          <p:nvPr>
            <p:ph type="sldNum" sz="quarter" idx="5"/>
          </p:nvPr>
        </p:nvSpPr>
        <p:spPr/>
        <p:txBody>
          <a:bodyPr/>
          <a:lstStyle/>
          <a:p>
            <a:fld id="{5956B0C1-2C1D-4B9E-A829-A8B0C45D2256}" type="slidenum">
              <a:rPr lang="ja-JP" altLang="en-US" smtClean="0"/>
              <a:pPr/>
              <a:t>0</a:t>
            </a:fld>
            <a:endParaRPr lang="ja-JP" altLang="en-US" dirty="0"/>
          </a:p>
        </p:txBody>
      </p:sp>
    </p:spTree>
    <p:extLst>
      <p:ext uri="{BB962C8B-B14F-4D97-AF65-F5344CB8AC3E}">
        <p14:creationId xmlns:p14="http://schemas.microsoft.com/office/powerpoint/2010/main" val="1623980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19ECAB-6943-EE6D-6C57-A3BDD9A7260A}"/>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284A2A76-21CA-BE62-3728-5BB20C432DD4}"/>
              </a:ext>
            </a:extLst>
          </p:cNvPr>
          <p:cNvSpPr>
            <a:spLocks noGrp="1" noRot="1" noChangeAspect="1"/>
          </p:cNvSpPr>
          <p:nvPr>
            <p:ph type="sldImg"/>
          </p:nvPr>
        </p:nvSpPr>
        <p:spPr>
          <a:xfrm>
            <a:off x="1406525" y="639763"/>
            <a:ext cx="4289425" cy="3216275"/>
          </a:xfrm>
        </p:spPr>
      </p:sp>
      <p:sp>
        <p:nvSpPr>
          <p:cNvPr id="3" name="ノート プレースホルダー 2">
            <a:extLst>
              <a:ext uri="{FF2B5EF4-FFF2-40B4-BE49-F238E27FC236}">
                <a16:creationId xmlns:a16="http://schemas.microsoft.com/office/drawing/2014/main" id="{C5B569F6-42BD-329F-0828-8FDDB44547F7}"/>
              </a:ext>
            </a:extLst>
          </p:cNvPr>
          <p:cNvSpPr>
            <a:spLocks noGrp="1"/>
          </p:cNvSpPr>
          <p:nvPr>
            <p:ph type="body" idx="1"/>
          </p:nvPr>
        </p:nvSpPr>
        <p:spPr/>
        <p:txBody>
          <a:bodyPr/>
          <a:lstStyle/>
          <a:p>
            <a:pPr marL="0" indent="0">
              <a:buFont typeface="Arial" panose="020B0604020202020204" pitchFamily="34" charset="0"/>
              <a:buNone/>
            </a:pPr>
            <a:endParaRPr kumimoji="1" lang="ja-JP" altLang="en-US" sz="1050" dirty="0"/>
          </a:p>
        </p:txBody>
      </p:sp>
      <p:sp>
        <p:nvSpPr>
          <p:cNvPr id="4" name="スライド番号プレースホルダー 3">
            <a:extLst>
              <a:ext uri="{FF2B5EF4-FFF2-40B4-BE49-F238E27FC236}">
                <a16:creationId xmlns:a16="http://schemas.microsoft.com/office/drawing/2014/main" id="{15229A00-C87E-F84D-4151-22DEA39FDA24}"/>
              </a:ext>
            </a:extLst>
          </p:cNvPr>
          <p:cNvSpPr>
            <a:spLocks noGrp="1"/>
          </p:cNvSpPr>
          <p:nvPr>
            <p:ph type="sldNum" sz="quarter" idx="5"/>
          </p:nvPr>
        </p:nvSpPr>
        <p:spPr/>
        <p:txBody>
          <a:bodyPr/>
          <a:lstStyle/>
          <a:p>
            <a:fld id="{5956B0C1-2C1D-4B9E-A829-A8B0C45D2256}" type="slidenum">
              <a:rPr kumimoji="1" lang="ja-JP" altLang="en-US" smtClean="0"/>
              <a:t>1</a:t>
            </a:fld>
            <a:endParaRPr kumimoji="1" lang="ja-JP" altLang="en-US"/>
          </a:p>
        </p:txBody>
      </p:sp>
    </p:spTree>
    <p:extLst>
      <p:ext uri="{BB962C8B-B14F-4D97-AF65-F5344CB8AC3E}">
        <p14:creationId xmlns:p14="http://schemas.microsoft.com/office/powerpoint/2010/main" val="13101524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24E570-AC13-DA6E-CF3F-5184AD00E09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3BEF0AF6-8956-C4E3-B24F-CB1D703075E2}"/>
              </a:ext>
            </a:extLst>
          </p:cNvPr>
          <p:cNvSpPr>
            <a:spLocks noGrp="1" noRot="1" noChangeAspect="1"/>
          </p:cNvSpPr>
          <p:nvPr>
            <p:ph type="sldImg"/>
          </p:nvPr>
        </p:nvSpPr>
        <p:spPr>
          <a:xfrm>
            <a:off x="1406525" y="639763"/>
            <a:ext cx="4289425" cy="3216275"/>
          </a:xfrm>
        </p:spPr>
      </p:sp>
      <p:sp>
        <p:nvSpPr>
          <p:cNvPr id="3" name="ノート プレースホルダー 2">
            <a:extLst>
              <a:ext uri="{FF2B5EF4-FFF2-40B4-BE49-F238E27FC236}">
                <a16:creationId xmlns:a16="http://schemas.microsoft.com/office/drawing/2014/main" id="{9AAE3E2D-CB51-7DEB-B661-B57D66ED5183}"/>
              </a:ext>
            </a:extLst>
          </p:cNvPr>
          <p:cNvSpPr>
            <a:spLocks noGrp="1"/>
          </p:cNvSpPr>
          <p:nvPr>
            <p:ph type="body" idx="1"/>
          </p:nvPr>
        </p:nvSpPr>
        <p:spPr/>
        <p:txBody>
          <a:bodyPr/>
          <a:lstStyle/>
          <a:p>
            <a:pPr marL="0" indent="0">
              <a:buFont typeface="Arial" panose="020B0604020202020204" pitchFamily="34" charset="0"/>
              <a:buNone/>
            </a:pPr>
            <a:endParaRPr kumimoji="1" lang="ja-JP" altLang="en-US" sz="1050" dirty="0"/>
          </a:p>
        </p:txBody>
      </p:sp>
      <p:sp>
        <p:nvSpPr>
          <p:cNvPr id="4" name="スライド番号プレースホルダー 3">
            <a:extLst>
              <a:ext uri="{FF2B5EF4-FFF2-40B4-BE49-F238E27FC236}">
                <a16:creationId xmlns:a16="http://schemas.microsoft.com/office/drawing/2014/main" id="{0B13709C-ECAD-6840-79E5-285489A1DDA5}"/>
              </a:ext>
            </a:extLst>
          </p:cNvPr>
          <p:cNvSpPr>
            <a:spLocks noGrp="1"/>
          </p:cNvSpPr>
          <p:nvPr>
            <p:ph type="sldNum" sz="quarter" idx="5"/>
          </p:nvPr>
        </p:nvSpPr>
        <p:spPr/>
        <p:txBody>
          <a:bodyPr/>
          <a:lstStyle/>
          <a:p>
            <a:fld id="{5956B0C1-2C1D-4B9E-A829-A8B0C45D2256}" type="slidenum">
              <a:rPr kumimoji="1" lang="ja-JP" altLang="en-US" smtClean="0"/>
              <a:t>2</a:t>
            </a:fld>
            <a:endParaRPr kumimoji="1" lang="ja-JP" altLang="en-US"/>
          </a:p>
        </p:txBody>
      </p:sp>
    </p:spTree>
    <p:extLst>
      <p:ext uri="{BB962C8B-B14F-4D97-AF65-F5344CB8AC3E}">
        <p14:creationId xmlns:p14="http://schemas.microsoft.com/office/powerpoint/2010/main" val="3781059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2630"/>
            <a:ext cx="8229600" cy="634082"/>
          </a:xfrm>
        </p:spPr>
        <p:txBody>
          <a:bodyPr anchor="ctr" anchorCtr="0">
            <a:noAutofit/>
          </a:bodyPr>
          <a:lstStyle>
            <a:lvl1pPr algn="l">
              <a:defRPr sz="2700">
                <a:solidFill>
                  <a:schemeClr val="tx1">
                    <a:lumMod val="75000"/>
                    <a:lumOff val="25000"/>
                  </a:schemeClr>
                </a:solidFill>
              </a:defRPr>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457200" y="980730"/>
            <a:ext cx="8229600" cy="5145441"/>
          </a:xfrm>
        </p:spPr>
        <p:txBody>
          <a:bodyPr>
            <a:noAutofit/>
          </a:bodyPr>
          <a:lstStyle>
            <a:lvl1pPr>
              <a:lnSpc>
                <a:spcPct val="110000"/>
              </a:lnSpc>
              <a:defRPr sz="2400"/>
            </a:lvl1pPr>
            <a:lvl2pPr>
              <a:lnSpc>
                <a:spcPct val="110000"/>
              </a:lnSpc>
              <a:defRPr sz="2100"/>
            </a:lvl2pPr>
            <a:lvl3pPr>
              <a:lnSpc>
                <a:spcPct val="110000"/>
              </a:lnSpc>
              <a:defRPr sz="2100"/>
            </a:lvl3pPr>
            <a:lvl4pPr>
              <a:lnSpc>
                <a:spcPct val="110000"/>
              </a:lnSpc>
              <a:defRPr sz="2100"/>
            </a:lvl4pPr>
            <a:lvl5pPr>
              <a:lnSpc>
                <a:spcPct val="110000"/>
              </a:lnSpc>
              <a:defRPr sz="210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11" name="スライド番号プレースホルダー 10">
            <a:extLst>
              <a:ext uri="{FF2B5EF4-FFF2-40B4-BE49-F238E27FC236}">
                <a16:creationId xmlns:a16="http://schemas.microsoft.com/office/drawing/2014/main" id="{6C0A5A9F-3142-7982-C8C9-A5D7399B53A8}"/>
              </a:ext>
            </a:extLst>
          </p:cNvPr>
          <p:cNvSpPr>
            <a:spLocks noGrp="1"/>
          </p:cNvSpPr>
          <p:nvPr>
            <p:ph type="sldNum" sz="quarter" idx="12"/>
          </p:nvPr>
        </p:nvSpPr>
        <p:spPr>
          <a:xfrm>
            <a:off x="6974904" y="6453337"/>
            <a:ext cx="2133600" cy="365125"/>
          </a:xfrm>
          <a:prstGeom prst="rect">
            <a:avLst/>
          </a:prstGeom>
        </p:spPr>
        <p:txBody>
          <a:bodyPr/>
          <a:lstStyle>
            <a:lvl1pPr>
              <a:defRPr sz="900"/>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E2A29CB-BA86-48A6-80E1-CB8750A963B5}" type="slidenum">
              <a:rPr kumimoji="1" lang="ja-JP" altLang="en-US" sz="900"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cxnSp>
        <p:nvCxnSpPr>
          <p:cNvPr id="4" name="直線コネクタ 3">
            <a:extLst>
              <a:ext uri="{FF2B5EF4-FFF2-40B4-BE49-F238E27FC236}">
                <a16:creationId xmlns:a16="http://schemas.microsoft.com/office/drawing/2014/main" id="{EA76DB85-D0BD-16C3-05AB-8C43CAA0CB58}"/>
              </a:ext>
            </a:extLst>
          </p:cNvPr>
          <p:cNvCxnSpPr>
            <a:cxnSpLocks/>
          </p:cNvCxnSpPr>
          <p:nvPr userDrawn="1"/>
        </p:nvCxnSpPr>
        <p:spPr>
          <a:xfrm>
            <a:off x="6922" y="823530"/>
            <a:ext cx="8640000" cy="0"/>
          </a:xfrm>
          <a:prstGeom prst="line">
            <a:avLst/>
          </a:prstGeom>
          <a:ln w="28575">
            <a:solidFill>
              <a:srgbClr val="D1EDE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7917041"/>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1_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fld id="{BD432D25-516C-472F-BACC-E3D8944E22DC}" type="datetime1">
              <a:rPr lang="ja-JP" altLang="en-US" smtClean="0"/>
              <a:t>2025/7/23</a:t>
            </a:fld>
            <a:endParaRPr lang="ja-JP" altLang="en-US"/>
          </a:p>
        </p:txBody>
      </p:sp>
      <p:sp>
        <p:nvSpPr>
          <p:cNvPr id="5" name="Footer Placeholder 4"/>
          <p:cNvSpPr>
            <a:spLocks noGrp="1"/>
          </p:cNvSpPr>
          <p:nvPr>
            <p:ph type="ftr" sz="quarter" idx="11"/>
          </p:nvPr>
        </p:nvSpPr>
        <p:spPr/>
        <p:txBody>
          <a:bodyPr/>
          <a:lstStyle/>
          <a:p>
            <a:pPr>
              <a:defRPr/>
            </a:pPr>
            <a:endParaRPr lang="ja-JP" altLang="en-US"/>
          </a:p>
        </p:txBody>
      </p:sp>
      <p:sp>
        <p:nvSpPr>
          <p:cNvPr id="6" name="Slide Number Placeholder 5"/>
          <p:cNvSpPr>
            <a:spLocks noGrp="1"/>
          </p:cNvSpPr>
          <p:nvPr>
            <p:ph type="sldNum" sz="quarter" idx="12"/>
          </p:nvPr>
        </p:nvSpPr>
        <p:spPr/>
        <p:txBody>
          <a:bodyPr/>
          <a:lstStyle/>
          <a:p>
            <a:pPr>
              <a:defRPr/>
            </a:pPr>
            <a:fld id="{BF4C80BF-6657-4096-9867-31E1C5302B15}" type="slidenum">
              <a:rPr lang="ja-JP" altLang="en-US" smtClean="0"/>
              <a:pPr>
                <a:defRPr/>
              </a:pPr>
              <a:t>‹#›</a:t>
            </a:fld>
            <a:endParaRPr lang="ja-JP" altLang="en-US"/>
          </a:p>
        </p:txBody>
      </p:sp>
    </p:spTree>
    <p:extLst>
      <p:ext uri="{BB962C8B-B14F-4D97-AF65-F5344CB8AC3E}">
        <p14:creationId xmlns:p14="http://schemas.microsoft.com/office/powerpoint/2010/main" val="445840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2630"/>
            <a:ext cx="8229600" cy="634082"/>
          </a:xfrm>
        </p:spPr>
        <p:txBody>
          <a:bodyPr anchor="ctr" anchorCtr="0">
            <a:noAutofit/>
          </a:bodyPr>
          <a:lstStyle>
            <a:lvl1pPr algn="l">
              <a:defRPr sz="2700">
                <a:solidFill>
                  <a:schemeClr val="tx1">
                    <a:lumMod val="75000"/>
                    <a:lumOff val="25000"/>
                  </a:schemeClr>
                </a:solidFill>
              </a:defRPr>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457200" y="980730"/>
            <a:ext cx="8229600" cy="5145441"/>
          </a:xfrm>
        </p:spPr>
        <p:txBody>
          <a:bodyPr>
            <a:noAutofit/>
          </a:bodyPr>
          <a:lstStyle>
            <a:lvl1pPr>
              <a:lnSpc>
                <a:spcPct val="110000"/>
              </a:lnSpc>
              <a:defRPr sz="2400"/>
            </a:lvl1pPr>
            <a:lvl2pPr>
              <a:lnSpc>
                <a:spcPct val="110000"/>
              </a:lnSpc>
              <a:defRPr sz="2100"/>
            </a:lvl2pPr>
            <a:lvl3pPr>
              <a:lnSpc>
                <a:spcPct val="110000"/>
              </a:lnSpc>
              <a:defRPr sz="2100"/>
            </a:lvl3pPr>
            <a:lvl4pPr>
              <a:lnSpc>
                <a:spcPct val="110000"/>
              </a:lnSpc>
              <a:defRPr sz="2100"/>
            </a:lvl4pPr>
            <a:lvl5pPr>
              <a:lnSpc>
                <a:spcPct val="110000"/>
              </a:lnSpc>
              <a:defRPr sz="210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11" name="スライド番号プレースホルダー 10">
            <a:extLst>
              <a:ext uri="{FF2B5EF4-FFF2-40B4-BE49-F238E27FC236}">
                <a16:creationId xmlns:a16="http://schemas.microsoft.com/office/drawing/2014/main" id="{6C0A5A9F-3142-7982-C8C9-A5D7399B53A8}"/>
              </a:ext>
            </a:extLst>
          </p:cNvPr>
          <p:cNvSpPr>
            <a:spLocks noGrp="1"/>
          </p:cNvSpPr>
          <p:nvPr>
            <p:ph type="sldNum" sz="quarter" idx="12"/>
          </p:nvPr>
        </p:nvSpPr>
        <p:spPr>
          <a:xfrm>
            <a:off x="6974904" y="6453337"/>
            <a:ext cx="2133600" cy="365125"/>
          </a:xfrm>
          <a:prstGeom prst="rect">
            <a:avLst/>
          </a:prstGeom>
        </p:spPr>
        <p:txBody>
          <a:bodyPr/>
          <a:lstStyle>
            <a:lvl1pPr>
              <a:defRPr sz="900"/>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E2A29CB-BA86-48A6-80E1-CB8750A963B5}" type="slidenum">
              <a:rPr kumimoji="1" lang="ja-JP" altLang="en-US" sz="900"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900" b="0" i="0" u="none" strike="noStrike" kern="1200" cap="none" spc="0" normalizeH="0" baseline="0" noProof="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cxnSp>
        <p:nvCxnSpPr>
          <p:cNvPr id="4" name="直線コネクタ 3">
            <a:extLst>
              <a:ext uri="{FF2B5EF4-FFF2-40B4-BE49-F238E27FC236}">
                <a16:creationId xmlns:a16="http://schemas.microsoft.com/office/drawing/2014/main" id="{EA76DB85-D0BD-16C3-05AB-8C43CAA0CB58}"/>
              </a:ext>
            </a:extLst>
          </p:cNvPr>
          <p:cNvCxnSpPr>
            <a:cxnSpLocks/>
          </p:cNvCxnSpPr>
          <p:nvPr userDrawn="1"/>
        </p:nvCxnSpPr>
        <p:spPr>
          <a:xfrm>
            <a:off x="6922" y="823530"/>
            <a:ext cx="8640000" cy="0"/>
          </a:xfrm>
          <a:prstGeom prst="line">
            <a:avLst/>
          </a:prstGeom>
          <a:ln w="28575">
            <a:solidFill>
              <a:srgbClr val="D1EDE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9818921"/>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 スライド②">
    <p:spTree>
      <p:nvGrpSpPr>
        <p:cNvPr id="1" name=""/>
        <p:cNvGrpSpPr/>
        <p:nvPr/>
      </p:nvGrpSpPr>
      <p:grpSpPr>
        <a:xfrm>
          <a:off x="0" y="0"/>
          <a:ext cx="0" cy="0"/>
          <a:chOff x="0" y="0"/>
          <a:chExt cx="0" cy="0"/>
        </a:xfrm>
      </p:grpSpPr>
      <p:sp>
        <p:nvSpPr>
          <p:cNvPr id="13" name="テキスト プレースホルダー 18">
            <a:extLst>
              <a:ext uri="{FF2B5EF4-FFF2-40B4-BE49-F238E27FC236}">
                <a16:creationId xmlns:a16="http://schemas.microsoft.com/office/drawing/2014/main" id="{CC237073-DB9E-B9D0-4447-D20FD7B42149}"/>
              </a:ext>
            </a:extLst>
          </p:cNvPr>
          <p:cNvSpPr>
            <a:spLocks noGrp="1"/>
          </p:cNvSpPr>
          <p:nvPr>
            <p:ph type="body" sz="quarter" idx="11"/>
          </p:nvPr>
        </p:nvSpPr>
        <p:spPr>
          <a:xfrm>
            <a:off x="5220073" y="156220"/>
            <a:ext cx="3463316" cy="496888"/>
          </a:xfrm>
        </p:spPr>
        <p:txBody>
          <a:bodyPr>
            <a:noAutofit/>
          </a:bodyPr>
          <a:lstStyle>
            <a:lvl1pPr marL="0" indent="0" algn="r">
              <a:buNone/>
              <a:defRPr sz="1500">
                <a:solidFill>
                  <a:schemeClr val="tx1">
                    <a:lumMod val="75000"/>
                    <a:lumOff val="25000"/>
                  </a:schemeClr>
                </a:solidFill>
              </a:defRPr>
            </a:lvl1pPr>
            <a:lvl2pPr marL="316523" indent="0">
              <a:buNone/>
              <a:defRPr/>
            </a:lvl2pPr>
          </a:lstStyle>
          <a:p>
            <a:pPr lvl="0"/>
            <a:r>
              <a:rPr kumimoji="1" lang="ja-JP" altLang="en-US" dirty="0"/>
              <a:t>マスター テキストの書式設定</a:t>
            </a:r>
          </a:p>
        </p:txBody>
      </p:sp>
      <p:sp>
        <p:nvSpPr>
          <p:cNvPr id="2" name="Rectangle 5">
            <a:extLst>
              <a:ext uri="{FF2B5EF4-FFF2-40B4-BE49-F238E27FC236}">
                <a16:creationId xmlns:a16="http://schemas.microsoft.com/office/drawing/2014/main" id="{C61787D0-C875-2854-C817-D35532F556E1}"/>
              </a:ext>
            </a:extLst>
          </p:cNvPr>
          <p:cNvSpPr>
            <a:spLocks noChangeArrowheads="1"/>
          </p:cNvSpPr>
          <p:nvPr userDrawn="1"/>
        </p:nvSpPr>
        <p:spPr bwMode="auto">
          <a:xfrm>
            <a:off x="0" y="6540531"/>
            <a:ext cx="9143998" cy="179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3305" tIns="31652" rIns="63305" bIns="31652"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633062" rtl="0" eaLnBrk="0" fontAlgn="base" latinLnBrk="0" hangingPunct="0">
              <a:lnSpc>
                <a:spcPct val="100000"/>
              </a:lnSpc>
              <a:spcBef>
                <a:spcPct val="0"/>
              </a:spcBef>
              <a:spcAft>
                <a:spcPct val="0"/>
              </a:spcAft>
              <a:buClrTx/>
              <a:buSzTx/>
              <a:buFontTx/>
              <a:buNone/>
              <a:tabLst/>
              <a:defRPr/>
            </a:pPr>
            <a:r>
              <a:rPr kumimoji="0" lang="en-US" altLang="ja-JP" sz="750" b="0" i="0" u="none" strike="noStrike" kern="1200" cap="none" spc="0" normalizeH="0" baseline="0" noProof="0" dirty="0">
                <a:ln>
                  <a:noFill/>
                </a:ln>
                <a:solidFill>
                  <a:prstClr val="black">
                    <a:lumMod val="75000"/>
                    <a:lumOff val="25000"/>
                  </a:prstClr>
                </a:solidFill>
                <a:effectLst/>
                <a:uLnTx/>
                <a:uFillTx/>
                <a:latin typeface="UD デジタル 教科書体 NK-R" panose="02020400000000000000" pitchFamily="18" charset="-128"/>
                <a:ea typeface="UD デジタル 教科書体 NK-R" panose="02020400000000000000" pitchFamily="18" charset="-128"/>
                <a:cs typeface="Arial" panose="020B0604020202020204" pitchFamily="34" charset="0"/>
              </a:rPr>
              <a:t>©202</a:t>
            </a:r>
            <a:r>
              <a:rPr kumimoji="0" lang="ja-JP" altLang="en-US" sz="750" b="0" i="0" u="none" strike="noStrike" kern="1200" cap="none" spc="0" normalizeH="0" baseline="0" noProof="0" dirty="0">
                <a:ln>
                  <a:noFill/>
                </a:ln>
                <a:solidFill>
                  <a:prstClr val="black">
                    <a:lumMod val="75000"/>
                    <a:lumOff val="25000"/>
                  </a:prstClr>
                </a:solidFill>
                <a:effectLst/>
                <a:uLnTx/>
                <a:uFillTx/>
                <a:latin typeface="UD デジタル 教科書体 NK-R" panose="02020400000000000000" pitchFamily="18" charset="-128"/>
                <a:ea typeface="UD デジタル 教科書体 NK-R" panose="02020400000000000000" pitchFamily="18" charset="-128"/>
                <a:cs typeface="Arial" panose="020B0604020202020204" pitchFamily="34" charset="0"/>
              </a:rPr>
              <a:t>５</a:t>
            </a:r>
            <a:r>
              <a:rPr kumimoji="0" lang="en-US" altLang="ja-JP" sz="750" b="0" i="0" u="none" strike="noStrike" kern="1200" cap="none" spc="0" normalizeH="0" baseline="0" noProof="0" dirty="0">
                <a:ln>
                  <a:noFill/>
                </a:ln>
                <a:solidFill>
                  <a:prstClr val="black">
                    <a:lumMod val="75000"/>
                    <a:lumOff val="25000"/>
                  </a:prstClr>
                </a:solidFill>
                <a:effectLst/>
                <a:uLnTx/>
                <a:uFillTx/>
                <a:latin typeface="UD デジタル 教科書体 NK-R" panose="02020400000000000000" pitchFamily="18" charset="-128"/>
                <a:ea typeface="UD デジタル 教科書体 NK-R" panose="02020400000000000000" pitchFamily="18" charset="-128"/>
                <a:cs typeface="Arial" panose="020B0604020202020204" pitchFamily="34" charset="0"/>
              </a:rPr>
              <a:t> JSCP</a:t>
            </a:r>
            <a:endParaRPr kumimoji="0" lang="ja-JP" altLang="ja-JP" sz="525" b="0" i="0" u="none" strike="noStrike" kern="1200" cap="none" spc="0" normalizeH="0" baseline="0" noProof="0" dirty="0">
              <a:ln>
                <a:noFill/>
              </a:ln>
              <a:solidFill>
                <a:prstClr val="black">
                  <a:lumMod val="75000"/>
                  <a:lumOff val="2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pic>
        <p:nvPicPr>
          <p:cNvPr id="3" name="図 2">
            <a:extLst>
              <a:ext uri="{FF2B5EF4-FFF2-40B4-BE49-F238E27FC236}">
                <a16:creationId xmlns:a16="http://schemas.microsoft.com/office/drawing/2014/main" id="{D3C72DDB-4BF4-B406-D7D1-2888EF5902F4}"/>
              </a:ext>
            </a:extLst>
          </p:cNvPr>
          <p:cNvPicPr>
            <a:picLocks noChangeAspect="1"/>
          </p:cNvPicPr>
          <p:nvPr userDrawn="1"/>
        </p:nvPicPr>
        <p:blipFill>
          <a:blip r:embed="rId2" cstate="screen">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350658" y="156220"/>
            <a:ext cx="3463316" cy="582564"/>
          </a:xfrm>
          <a:prstGeom prst="rect">
            <a:avLst/>
          </a:prstGeom>
        </p:spPr>
      </p:pic>
    </p:spTree>
    <p:extLst>
      <p:ext uri="{BB962C8B-B14F-4D97-AF65-F5344CB8AC3E}">
        <p14:creationId xmlns:p14="http://schemas.microsoft.com/office/powerpoint/2010/main" val="2340089248"/>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extLst>
    <p:ext uri="{DCECCB84-F9BA-43D5-87BE-67443E8EF086}">
      <p15:sldGuideLst xmlns:p15="http://schemas.microsoft.com/office/powerpoint/2012/main">
        <p15:guide id="1" orient="horz" pos="2160">
          <p15:clr>
            <a:srgbClr val="FBAE40"/>
          </p15:clr>
        </p15:guide>
        <p15:guide id="2" pos="2880">
          <p15:clr>
            <a:srgbClr val="FBAE40"/>
          </p15:clr>
        </p15:guide>
        <p15:guide id="3" pos="5465">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AFAFA"/>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457200" y="6356358"/>
            <a:ext cx="2133600" cy="365125"/>
          </a:xfrm>
          <a:prstGeom prst="rect">
            <a:avLst/>
          </a:prstGeom>
        </p:spPr>
        <p:txBody>
          <a:bodyPr vert="horz" lIns="91440" tIns="45720" rIns="91440" bIns="45720" rtlCol="0" anchor="ctr"/>
          <a:lstStyle>
            <a:lvl1pPr algn="l">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BD0A0036-9A5F-47E9-B72A-6D01DA54F8ED}" type="datetime1">
              <a:rPr kumimoji="1" lang="ja-JP" altLang="en-US" sz="831"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2025/7/23</a:t>
            </a:fld>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
        <p:nvSpPr>
          <p:cNvPr id="5" name="フッター プレースホルダー 4"/>
          <p:cNvSpPr>
            <a:spLocks noGrp="1"/>
          </p:cNvSpPr>
          <p:nvPr>
            <p:ph type="ftr" sz="quarter" idx="3"/>
          </p:nvPr>
        </p:nvSpPr>
        <p:spPr>
          <a:xfrm>
            <a:off x="3124200" y="6356358"/>
            <a:ext cx="2895600" cy="365125"/>
          </a:xfrm>
          <a:prstGeom prst="rect">
            <a:avLst/>
          </a:prstGeom>
        </p:spPr>
        <p:txBody>
          <a:bodyPr vert="horz" lIns="91440" tIns="45720" rIns="91440" bIns="45720" rtlCol="0" anchor="ctr"/>
          <a:lstStyle>
            <a:lvl1pPr algn="ctr">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
        <p:nvSpPr>
          <p:cNvPr id="6" name="スライド番号プレースホルダー 5"/>
          <p:cNvSpPr>
            <a:spLocks noGrp="1"/>
          </p:cNvSpPr>
          <p:nvPr>
            <p:ph type="sldNum" sz="quarter" idx="4"/>
          </p:nvPr>
        </p:nvSpPr>
        <p:spPr>
          <a:xfrm>
            <a:off x="6553200" y="6356358"/>
            <a:ext cx="2133600" cy="365125"/>
          </a:xfrm>
          <a:prstGeom prst="rect">
            <a:avLst/>
          </a:prstGeom>
        </p:spPr>
        <p:txBody>
          <a:bodyPr vert="horz" lIns="91440" tIns="45720" rIns="91440" bIns="45720" rtlCol="0" anchor="ctr"/>
          <a:lstStyle>
            <a:lvl1pPr algn="r">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E2A29CB-BA86-48A6-80E1-CB8750A963B5}" type="slidenum">
              <a:rPr kumimoji="1" lang="ja-JP" altLang="en-US" sz="831"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Tree>
    <p:extLst>
      <p:ext uri="{BB962C8B-B14F-4D97-AF65-F5344CB8AC3E}">
        <p14:creationId xmlns:p14="http://schemas.microsoft.com/office/powerpoint/2010/main" val="2163254993"/>
      </p:ext>
    </p:extLst>
  </p:cSld>
  <p:clrMap bg1="lt1" tx1="dk1" bg2="lt2" tx2="dk2" accent1="accent1" accent2="accent2" accent3="accent3" accent4="accent4" accent5="accent5" accent6="accent6" hlink="hlink" folHlink="folHlink"/>
  <p:sldLayoutIdLst>
    <p:sldLayoutId id="2147483727" r:id="rId1"/>
    <p:sldLayoutId id="2147483741" r:id="rId2"/>
  </p:sldLayoutIdLst>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hf hdr="0" ftr="0" dt="0"/>
  <p:txStyles>
    <p:titleStyle>
      <a:lvl1pPr algn="ctr" defTabSz="633046" rtl="0" eaLnBrk="1" latinLnBrk="0" hangingPunct="1">
        <a:spcBef>
          <a:spcPct val="0"/>
        </a:spcBef>
        <a:buNone/>
        <a:defRPr kumimoji="1" sz="30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j-cs"/>
        </a:defRPr>
      </a:lvl1pPr>
    </p:titleStyle>
    <p:bodyStyle>
      <a:lvl1pPr marL="237392" indent="-237392" algn="l" defTabSz="633046" rtl="0" eaLnBrk="1" latinLnBrk="0" hangingPunct="1">
        <a:lnSpc>
          <a:spcPct val="110000"/>
        </a:lnSpc>
        <a:spcBef>
          <a:spcPct val="20000"/>
        </a:spcBef>
        <a:buFont typeface="Arial" pitchFamily="34" charset="0"/>
        <a:buChar char="•"/>
        <a:defRPr kumimoji="1" sz="24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1pPr>
      <a:lvl2pPr marL="514351" indent="-197828" algn="l" defTabSz="633046" rtl="0" eaLnBrk="1" latinLnBrk="0" hangingPunct="1">
        <a:lnSpc>
          <a:spcPct val="110000"/>
        </a:lnSpc>
        <a:spcBef>
          <a:spcPct val="20000"/>
        </a:spcBef>
        <a:buFont typeface="Arial" pitchFamily="34" charset="0"/>
        <a:buChar char="–"/>
        <a:defRPr kumimoji="1" sz="21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2pPr>
      <a:lvl3pPr marL="791308"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3pPr>
      <a:lvl4pPr marL="1107831"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4pPr>
      <a:lvl5pPr marL="1424354"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5pPr>
      <a:lvl6pPr marL="1740877"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6pPr>
      <a:lvl7pPr marL="2057400"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7pPr>
      <a:lvl8pPr marL="2373923"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8pPr>
      <a:lvl9pPr marL="2690447"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9pPr>
    </p:bodyStyle>
    <p:otherStyle>
      <a:defPPr>
        <a:defRPr lang="ja-JP"/>
      </a:defPPr>
      <a:lvl1pPr marL="0" algn="l" defTabSz="633046" rtl="0" eaLnBrk="1" latinLnBrk="0" hangingPunct="1">
        <a:defRPr kumimoji="1" sz="1247" kern="1200">
          <a:solidFill>
            <a:schemeClr val="tx1"/>
          </a:solidFill>
          <a:latin typeface="+mn-lt"/>
          <a:ea typeface="+mn-ea"/>
          <a:cs typeface="+mn-cs"/>
        </a:defRPr>
      </a:lvl1pPr>
      <a:lvl2pPr marL="316523" algn="l" defTabSz="633046" rtl="0" eaLnBrk="1" latinLnBrk="0" hangingPunct="1">
        <a:defRPr kumimoji="1" sz="1247" kern="1200">
          <a:solidFill>
            <a:schemeClr val="tx1"/>
          </a:solidFill>
          <a:latin typeface="+mn-lt"/>
          <a:ea typeface="+mn-ea"/>
          <a:cs typeface="+mn-cs"/>
        </a:defRPr>
      </a:lvl2pPr>
      <a:lvl3pPr marL="633046" algn="l" defTabSz="633046" rtl="0" eaLnBrk="1" latinLnBrk="0" hangingPunct="1">
        <a:defRPr kumimoji="1" sz="1247" kern="1200">
          <a:solidFill>
            <a:schemeClr val="tx1"/>
          </a:solidFill>
          <a:latin typeface="+mn-lt"/>
          <a:ea typeface="+mn-ea"/>
          <a:cs typeface="+mn-cs"/>
        </a:defRPr>
      </a:lvl3pPr>
      <a:lvl4pPr marL="949570" algn="l" defTabSz="633046" rtl="0" eaLnBrk="1" latinLnBrk="0" hangingPunct="1">
        <a:defRPr kumimoji="1" sz="1247" kern="1200">
          <a:solidFill>
            <a:schemeClr val="tx1"/>
          </a:solidFill>
          <a:latin typeface="+mn-lt"/>
          <a:ea typeface="+mn-ea"/>
          <a:cs typeface="+mn-cs"/>
        </a:defRPr>
      </a:lvl4pPr>
      <a:lvl5pPr marL="1266092" algn="l" defTabSz="633046" rtl="0" eaLnBrk="1" latinLnBrk="0" hangingPunct="1">
        <a:defRPr kumimoji="1" sz="1247" kern="1200">
          <a:solidFill>
            <a:schemeClr val="tx1"/>
          </a:solidFill>
          <a:latin typeface="+mn-lt"/>
          <a:ea typeface="+mn-ea"/>
          <a:cs typeface="+mn-cs"/>
        </a:defRPr>
      </a:lvl5pPr>
      <a:lvl6pPr marL="1582616" algn="l" defTabSz="633046" rtl="0" eaLnBrk="1" latinLnBrk="0" hangingPunct="1">
        <a:defRPr kumimoji="1" sz="1247" kern="1200">
          <a:solidFill>
            <a:schemeClr val="tx1"/>
          </a:solidFill>
          <a:latin typeface="+mn-lt"/>
          <a:ea typeface="+mn-ea"/>
          <a:cs typeface="+mn-cs"/>
        </a:defRPr>
      </a:lvl6pPr>
      <a:lvl7pPr marL="1899138" algn="l" defTabSz="633046" rtl="0" eaLnBrk="1" latinLnBrk="0" hangingPunct="1">
        <a:defRPr kumimoji="1" sz="1247" kern="1200">
          <a:solidFill>
            <a:schemeClr val="tx1"/>
          </a:solidFill>
          <a:latin typeface="+mn-lt"/>
          <a:ea typeface="+mn-ea"/>
          <a:cs typeface="+mn-cs"/>
        </a:defRPr>
      </a:lvl7pPr>
      <a:lvl8pPr marL="2215661" algn="l" defTabSz="633046" rtl="0" eaLnBrk="1" latinLnBrk="0" hangingPunct="1">
        <a:defRPr kumimoji="1" sz="1247" kern="1200">
          <a:solidFill>
            <a:schemeClr val="tx1"/>
          </a:solidFill>
          <a:latin typeface="+mn-lt"/>
          <a:ea typeface="+mn-ea"/>
          <a:cs typeface="+mn-cs"/>
        </a:defRPr>
      </a:lvl8pPr>
      <a:lvl9pPr marL="2532185" algn="l" defTabSz="633046" rtl="0" eaLnBrk="1" latinLnBrk="0" hangingPunct="1">
        <a:defRPr kumimoji="1" sz="1247"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288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AFAFA"/>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457200" y="6356358"/>
            <a:ext cx="2133600" cy="365125"/>
          </a:xfrm>
          <a:prstGeom prst="rect">
            <a:avLst/>
          </a:prstGeom>
        </p:spPr>
        <p:txBody>
          <a:bodyPr vert="horz" lIns="91440" tIns="45720" rIns="91440" bIns="45720" rtlCol="0" anchor="ctr"/>
          <a:lstStyle>
            <a:lvl1pPr algn="l">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BD0A0036-9A5F-47E9-B72A-6D01DA54F8ED}" type="datetime1">
              <a:rPr kumimoji="1" lang="ja-JP" altLang="en-US" sz="831"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2025/7/23</a:t>
            </a:fld>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
        <p:nvSpPr>
          <p:cNvPr id="5" name="フッター プレースホルダー 4"/>
          <p:cNvSpPr>
            <a:spLocks noGrp="1"/>
          </p:cNvSpPr>
          <p:nvPr>
            <p:ph type="ftr" sz="quarter" idx="3"/>
          </p:nvPr>
        </p:nvSpPr>
        <p:spPr>
          <a:xfrm>
            <a:off x="3124200" y="6356358"/>
            <a:ext cx="2895600" cy="365125"/>
          </a:xfrm>
          <a:prstGeom prst="rect">
            <a:avLst/>
          </a:prstGeom>
        </p:spPr>
        <p:txBody>
          <a:bodyPr vert="horz" lIns="91440" tIns="45720" rIns="91440" bIns="45720" rtlCol="0" anchor="ctr"/>
          <a:lstStyle>
            <a:lvl1pPr algn="ctr">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
        <p:nvSpPr>
          <p:cNvPr id="6" name="スライド番号プレースホルダー 5"/>
          <p:cNvSpPr>
            <a:spLocks noGrp="1"/>
          </p:cNvSpPr>
          <p:nvPr>
            <p:ph type="sldNum" sz="quarter" idx="4"/>
          </p:nvPr>
        </p:nvSpPr>
        <p:spPr>
          <a:xfrm>
            <a:off x="6553200" y="6356358"/>
            <a:ext cx="2133600" cy="365125"/>
          </a:xfrm>
          <a:prstGeom prst="rect">
            <a:avLst/>
          </a:prstGeom>
        </p:spPr>
        <p:txBody>
          <a:bodyPr vert="horz" lIns="91440" tIns="45720" rIns="91440" bIns="45720" rtlCol="0" anchor="ctr"/>
          <a:lstStyle>
            <a:lvl1pPr algn="r">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E2A29CB-BA86-48A6-80E1-CB8750A963B5}" type="slidenum">
              <a:rPr kumimoji="1" lang="ja-JP" altLang="en-US" sz="831"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Tree>
    <p:extLst>
      <p:ext uri="{BB962C8B-B14F-4D97-AF65-F5344CB8AC3E}">
        <p14:creationId xmlns:p14="http://schemas.microsoft.com/office/powerpoint/2010/main" val="3886738299"/>
      </p:ext>
    </p:extLst>
  </p:cSld>
  <p:clrMap bg1="lt1" tx1="dk1" bg2="lt2" tx2="dk2" accent1="accent1" accent2="accent2" accent3="accent3" accent4="accent4" accent5="accent5" accent6="accent6" hlink="hlink" folHlink="folHlink"/>
  <p:sldLayoutIdLst>
    <p:sldLayoutId id="2147483725" r:id="rId1"/>
  </p:sldLayoutIdLst>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hf hdr="0" ftr="0" dt="0"/>
  <p:txStyles>
    <p:titleStyle>
      <a:lvl1pPr algn="ctr" defTabSz="633046" rtl="0" eaLnBrk="1" latinLnBrk="0" hangingPunct="1">
        <a:spcBef>
          <a:spcPct val="0"/>
        </a:spcBef>
        <a:buNone/>
        <a:defRPr kumimoji="1" sz="30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j-cs"/>
        </a:defRPr>
      </a:lvl1pPr>
    </p:titleStyle>
    <p:bodyStyle>
      <a:lvl1pPr marL="237392" indent="-237392" algn="l" defTabSz="633046" rtl="0" eaLnBrk="1" latinLnBrk="0" hangingPunct="1">
        <a:lnSpc>
          <a:spcPct val="110000"/>
        </a:lnSpc>
        <a:spcBef>
          <a:spcPct val="20000"/>
        </a:spcBef>
        <a:buFont typeface="Arial" pitchFamily="34" charset="0"/>
        <a:buChar char="•"/>
        <a:defRPr kumimoji="1" sz="24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1pPr>
      <a:lvl2pPr marL="514351" indent="-197828" algn="l" defTabSz="633046" rtl="0" eaLnBrk="1" latinLnBrk="0" hangingPunct="1">
        <a:lnSpc>
          <a:spcPct val="110000"/>
        </a:lnSpc>
        <a:spcBef>
          <a:spcPct val="20000"/>
        </a:spcBef>
        <a:buFont typeface="Arial" pitchFamily="34" charset="0"/>
        <a:buChar char="–"/>
        <a:defRPr kumimoji="1" sz="21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2pPr>
      <a:lvl3pPr marL="791308"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3pPr>
      <a:lvl4pPr marL="1107831"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4pPr>
      <a:lvl5pPr marL="1424354"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5pPr>
      <a:lvl6pPr marL="1740877"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6pPr>
      <a:lvl7pPr marL="2057400"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7pPr>
      <a:lvl8pPr marL="2373923"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8pPr>
      <a:lvl9pPr marL="2690447"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9pPr>
    </p:bodyStyle>
    <p:otherStyle>
      <a:defPPr>
        <a:defRPr lang="ja-JP"/>
      </a:defPPr>
      <a:lvl1pPr marL="0" algn="l" defTabSz="633046" rtl="0" eaLnBrk="1" latinLnBrk="0" hangingPunct="1">
        <a:defRPr kumimoji="1" sz="1247" kern="1200">
          <a:solidFill>
            <a:schemeClr val="tx1"/>
          </a:solidFill>
          <a:latin typeface="+mn-lt"/>
          <a:ea typeface="+mn-ea"/>
          <a:cs typeface="+mn-cs"/>
        </a:defRPr>
      </a:lvl1pPr>
      <a:lvl2pPr marL="316523" algn="l" defTabSz="633046" rtl="0" eaLnBrk="1" latinLnBrk="0" hangingPunct="1">
        <a:defRPr kumimoji="1" sz="1247" kern="1200">
          <a:solidFill>
            <a:schemeClr val="tx1"/>
          </a:solidFill>
          <a:latin typeface="+mn-lt"/>
          <a:ea typeface="+mn-ea"/>
          <a:cs typeface="+mn-cs"/>
        </a:defRPr>
      </a:lvl2pPr>
      <a:lvl3pPr marL="633046" algn="l" defTabSz="633046" rtl="0" eaLnBrk="1" latinLnBrk="0" hangingPunct="1">
        <a:defRPr kumimoji="1" sz="1247" kern="1200">
          <a:solidFill>
            <a:schemeClr val="tx1"/>
          </a:solidFill>
          <a:latin typeface="+mn-lt"/>
          <a:ea typeface="+mn-ea"/>
          <a:cs typeface="+mn-cs"/>
        </a:defRPr>
      </a:lvl3pPr>
      <a:lvl4pPr marL="949570" algn="l" defTabSz="633046" rtl="0" eaLnBrk="1" latinLnBrk="0" hangingPunct="1">
        <a:defRPr kumimoji="1" sz="1247" kern="1200">
          <a:solidFill>
            <a:schemeClr val="tx1"/>
          </a:solidFill>
          <a:latin typeface="+mn-lt"/>
          <a:ea typeface="+mn-ea"/>
          <a:cs typeface="+mn-cs"/>
        </a:defRPr>
      </a:lvl4pPr>
      <a:lvl5pPr marL="1266092" algn="l" defTabSz="633046" rtl="0" eaLnBrk="1" latinLnBrk="0" hangingPunct="1">
        <a:defRPr kumimoji="1" sz="1247" kern="1200">
          <a:solidFill>
            <a:schemeClr val="tx1"/>
          </a:solidFill>
          <a:latin typeface="+mn-lt"/>
          <a:ea typeface="+mn-ea"/>
          <a:cs typeface="+mn-cs"/>
        </a:defRPr>
      </a:lvl5pPr>
      <a:lvl6pPr marL="1582616" algn="l" defTabSz="633046" rtl="0" eaLnBrk="1" latinLnBrk="0" hangingPunct="1">
        <a:defRPr kumimoji="1" sz="1247" kern="1200">
          <a:solidFill>
            <a:schemeClr val="tx1"/>
          </a:solidFill>
          <a:latin typeface="+mn-lt"/>
          <a:ea typeface="+mn-ea"/>
          <a:cs typeface="+mn-cs"/>
        </a:defRPr>
      </a:lvl6pPr>
      <a:lvl7pPr marL="1899138" algn="l" defTabSz="633046" rtl="0" eaLnBrk="1" latinLnBrk="0" hangingPunct="1">
        <a:defRPr kumimoji="1" sz="1247" kern="1200">
          <a:solidFill>
            <a:schemeClr val="tx1"/>
          </a:solidFill>
          <a:latin typeface="+mn-lt"/>
          <a:ea typeface="+mn-ea"/>
          <a:cs typeface="+mn-cs"/>
        </a:defRPr>
      </a:lvl7pPr>
      <a:lvl8pPr marL="2215661" algn="l" defTabSz="633046" rtl="0" eaLnBrk="1" latinLnBrk="0" hangingPunct="1">
        <a:defRPr kumimoji="1" sz="1247" kern="1200">
          <a:solidFill>
            <a:schemeClr val="tx1"/>
          </a:solidFill>
          <a:latin typeface="+mn-lt"/>
          <a:ea typeface="+mn-ea"/>
          <a:cs typeface="+mn-cs"/>
        </a:defRPr>
      </a:lvl8pPr>
      <a:lvl9pPr marL="2532185" algn="l" defTabSz="633046" rtl="0" eaLnBrk="1" latinLnBrk="0" hangingPunct="1">
        <a:defRPr kumimoji="1" sz="1247"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288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AFAFA"/>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457200" y="6356358"/>
            <a:ext cx="2133600" cy="365125"/>
          </a:xfrm>
          <a:prstGeom prst="rect">
            <a:avLst/>
          </a:prstGeom>
        </p:spPr>
        <p:txBody>
          <a:bodyPr vert="horz" lIns="91440" tIns="45720" rIns="91440" bIns="45720" rtlCol="0" anchor="ctr"/>
          <a:lstStyle>
            <a:lvl1pPr algn="l">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BD0A0036-9A5F-47E9-B72A-6D01DA54F8ED}" type="datetime1">
              <a:rPr kumimoji="1" lang="ja-JP" altLang="en-US" sz="831"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2025/7/23</a:t>
            </a:fld>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
        <p:nvSpPr>
          <p:cNvPr id="5" name="フッター プレースホルダー 4"/>
          <p:cNvSpPr>
            <a:spLocks noGrp="1"/>
          </p:cNvSpPr>
          <p:nvPr>
            <p:ph type="ftr" sz="quarter" idx="3"/>
          </p:nvPr>
        </p:nvSpPr>
        <p:spPr>
          <a:xfrm>
            <a:off x="3124200" y="6356358"/>
            <a:ext cx="2895600" cy="365125"/>
          </a:xfrm>
          <a:prstGeom prst="rect">
            <a:avLst/>
          </a:prstGeom>
        </p:spPr>
        <p:txBody>
          <a:bodyPr vert="horz" lIns="91440" tIns="45720" rIns="91440" bIns="45720" rtlCol="0" anchor="ctr"/>
          <a:lstStyle>
            <a:lvl1pPr algn="ctr">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
        <p:nvSpPr>
          <p:cNvPr id="6" name="スライド番号プレースホルダー 5"/>
          <p:cNvSpPr>
            <a:spLocks noGrp="1"/>
          </p:cNvSpPr>
          <p:nvPr>
            <p:ph type="sldNum" sz="quarter" idx="4"/>
          </p:nvPr>
        </p:nvSpPr>
        <p:spPr>
          <a:xfrm>
            <a:off x="6553200" y="6356358"/>
            <a:ext cx="2133600" cy="365125"/>
          </a:xfrm>
          <a:prstGeom prst="rect">
            <a:avLst/>
          </a:prstGeom>
        </p:spPr>
        <p:txBody>
          <a:bodyPr vert="horz" lIns="91440" tIns="45720" rIns="91440" bIns="45720" rtlCol="0" anchor="ctr"/>
          <a:lstStyle>
            <a:lvl1pPr algn="r">
              <a:defRPr sz="831">
                <a:solidFill>
                  <a:schemeClr val="tx1">
                    <a:tint val="75000"/>
                  </a:schemeClr>
                </a:solidFill>
                <a:latin typeface="UD デジタル 教科書体 NK-R" panose="02020400000000000000" pitchFamily="18" charset="-128"/>
                <a:ea typeface="UD デジタル 教科書体 NK-R" panose="02020400000000000000" pitchFamily="18" charset="-12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E2A29CB-BA86-48A6-80E1-CB8750A963B5}" type="slidenum">
              <a:rPr kumimoji="1" lang="ja-JP" altLang="en-US" sz="831" b="0" i="0" u="none" strike="noStrike" kern="1200" cap="none" spc="0" normalizeH="0" baseline="0" noProof="0" smtClean="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ja-JP" altLang="en-US" sz="831" b="0" i="0" u="none" strike="noStrike" kern="1200" cap="none" spc="0" normalizeH="0" baseline="0" noProof="0" dirty="0">
              <a:ln>
                <a:noFill/>
              </a:ln>
              <a:solidFill>
                <a:prstClr val="black">
                  <a:tint val="75000"/>
                </a:prstClr>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Tree>
    <p:extLst>
      <p:ext uri="{BB962C8B-B14F-4D97-AF65-F5344CB8AC3E}">
        <p14:creationId xmlns:p14="http://schemas.microsoft.com/office/powerpoint/2010/main" val="3113355160"/>
      </p:ext>
    </p:extLst>
  </p:cSld>
  <p:clrMap bg1="lt1" tx1="dk1" bg2="lt2" tx2="dk2" accent1="accent1" accent2="accent2" accent3="accent3" accent4="accent4" accent5="accent5" accent6="accent6" hlink="hlink" folHlink="folHlink"/>
  <p:sldLayoutIdLst>
    <p:sldLayoutId id="2147483722" r:id="rId1"/>
  </p:sldLayoutIdLst>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hf hdr="0" ftr="0" dt="0"/>
  <p:txStyles>
    <p:titleStyle>
      <a:lvl1pPr algn="ctr" defTabSz="633046" rtl="0" eaLnBrk="1" latinLnBrk="0" hangingPunct="1">
        <a:spcBef>
          <a:spcPct val="0"/>
        </a:spcBef>
        <a:buNone/>
        <a:defRPr kumimoji="1" sz="30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j-cs"/>
        </a:defRPr>
      </a:lvl1pPr>
    </p:titleStyle>
    <p:bodyStyle>
      <a:lvl1pPr marL="237392" indent="-237392" algn="l" defTabSz="633046" rtl="0" eaLnBrk="1" latinLnBrk="0" hangingPunct="1">
        <a:lnSpc>
          <a:spcPct val="110000"/>
        </a:lnSpc>
        <a:spcBef>
          <a:spcPct val="20000"/>
        </a:spcBef>
        <a:buFont typeface="Arial" pitchFamily="34" charset="0"/>
        <a:buChar char="•"/>
        <a:defRPr kumimoji="1" sz="24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1pPr>
      <a:lvl2pPr marL="514351" indent="-197828" algn="l" defTabSz="633046" rtl="0" eaLnBrk="1" latinLnBrk="0" hangingPunct="1">
        <a:lnSpc>
          <a:spcPct val="110000"/>
        </a:lnSpc>
        <a:spcBef>
          <a:spcPct val="20000"/>
        </a:spcBef>
        <a:buFont typeface="Arial" pitchFamily="34" charset="0"/>
        <a:buChar char="–"/>
        <a:defRPr kumimoji="1" sz="21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2pPr>
      <a:lvl3pPr marL="791308"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3pPr>
      <a:lvl4pPr marL="1107831"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4pPr>
      <a:lvl5pPr marL="1424354" indent="-158261" algn="l" defTabSz="633046" rtl="0" eaLnBrk="1" latinLnBrk="0" hangingPunct="1">
        <a:lnSpc>
          <a:spcPct val="110000"/>
        </a:lnSpc>
        <a:spcBef>
          <a:spcPct val="20000"/>
        </a:spcBef>
        <a:buFont typeface="Arial" pitchFamily="34" charset="0"/>
        <a:buChar char="»"/>
        <a:defRPr kumimoji="1" sz="18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5pPr>
      <a:lvl6pPr marL="1740877"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6pPr>
      <a:lvl7pPr marL="2057400"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7pPr>
      <a:lvl8pPr marL="2373923"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8pPr>
      <a:lvl9pPr marL="2690447"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9pPr>
    </p:bodyStyle>
    <p:otherStyle>
      <a:defPPr>
        <a:defRPr lang="ja-JP"/>
      </a:defPPr>
      <a:lvl1pPr marL="0" algn="l" defTabSz="633046" rtl="0" eaLnBrk="1" latinLnBrk="0" hangingPunct="1">
        <a:defRPr kumimoji="1" sz="1247" kern="1200">
          <a:solidFill>
            <a:schemeClr val="tx1"/>
          </a:solidFill>
          <a:latin typeface="+mn-lt"/>
          <a:ea typeface="+mn-ea"/>
          <a:cs typeface="+mn-cs"/>
        </a:defRPr>
      </a:lvl1pPr>
      <a:lvl2pPr marL="316523" algn="l" defTabSz="633046" rtl="0" eaLnBrk="1" latinLnBrk="0" hangingPunct="1">
        <a:defRPr kumimoji="1" sz="1247" kern="1200">
          <a:solidFill>
            <a:schemeClr val="tx1"/>
          </a:solidFill>
          <a:latin typeface="+mn-lt"/>
          <a:ea typeface="+mn-ea"/>
          <a:cs typeface="+mn-cs"/>
        </a:defRPr>
      </a:lvl2pPr>
      <a:lvl3pPr marL="633046" algn="l" defTabSz="633046" rtl="0" eaLnBrk="1" latinLnBrk="0" hangingPunct="1">
        <a:defRPr kumimoji="1" sz="1247" kern="1200">
          <a:solidFill>
            <a:schemeClr val="tx1"/>
          </a:solidFill>
          <a:latin typeface="+mn-lt"/>
          <a:ea typeface="+mn-ea"/>
          <a:cs typeface="+mn-cs"/>
        </a:defRPr>
      </a:lvl3pPr>
      <a:lvl4pPr marL="949570" algn="l" defTabSz="633046" rtl="0" eaLnBrk="1" latinLnBrk="0" hangingPunct="1">
        <a:defRPr kumimoji="1" sz="1247" kern="1200">
          <a:solidFill>
            <a:schemeClr val="tx1"/>
          </a:solidFill>
          <a:latin typeface="+mn-lt"/>
          <a:ea typeface="+mn-ea"/>
          <a:cs typeface="+mn-cs"/>
        </a:defRPr>
      </a:lvl4pPr>
      <a:lvl5pPr marL="1266092" algn="l" defTabSz="633046" rtl="0" eaLnBrk="1" latinLnBrk="0" hangingPunct="1">
        <a:defRPr kumimoji="1" sz="1247" kern="1200">
          <a:solidFill>
            <a:schemeClr val="tx1"/>
          </a:solidFill>
          <a:latin typeface="+mn-lt"/>
          <a:ea typeface="+mn-ea"/>
          <a:cs typeface="+mn-cs"/>
        </a:defRPr>
      </a:lvl5pPr>
      <a:lvl6pPr marL="1582616" algn="l" defTabSz="633046" rtl="0" eaLnBrk="1" latinLnBrk="0" hangingPunct="1">
        <a:defRPr kumimoji="1" sz="1247" kern="1200">
          <a:solidFill>
            <a:schemeClr val="tx1"/>
          </a:solidFill>
          <a:latin typeface="+mn-lt"/>
          <a:ea typeface="+mn-ea"/>
          <a:cs typeface="+mn-cs"/>
        </a:defRPr>
      </a:lvl6pPr>
      <a:lvl7pPr marL="1899138" algn="l" defTabSz="633046" rtl="0" eaLnBrk="1" latinLnBrk="0" hangingPunct="1">
        <a:defRPr kumimoji="1" sz="1247" kern="1200">
          <a:solidFill>
            <a:schemeClr val="tx1"/>
          </a:solidFill>
          <a:latin typeface="+mn-lt"/>
          <a:ea typeface="+mn-ea"/>
          <a:cs typeface="+mn-cs"/>
        </a:defRPr>
      </a:lvl7pPr>
      <a:lvl8pPr marL="2215661" algn="l" defTabSz="633046" rtl="0" eaLnBrk="1" latinLnBrk="0" hangingPunct="1">
        <a:defRPr kumimoji="1" sz="1247" kern="1200">
          <a:solidFill>
            <a:schemeClr val="tx1"/>
          </a:solidFill>
          <a:latin typeface="+mn-lt"/>
          <a:ea typeface="+mn-ea"/>
          <a:cs typeface="+mn-cs"/>
        </a:defRPr>
      </a:lvl8pPr>
      <a:lvl9pPr marL="2532185" algn="l" defTabSz="633046" rtl="0" eaLnBrk="1" latinLnBrk="0" hangingPunct="1">
        <a:defRPr kumimoji="1" sz="1247"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alpha val="70000"/>
          </a:schemeClr>
        </a:solidFill>
        <a:effectLst/>
      </p:bgPr>
    </p:bg>
    <p:spTree>
      <p:nvGrpSpPr>
        <p:cNvPr id="1" name="">
          <a:extLst>
            <a:ext uri="{FF2B5EF4-FFF2-40B4-BE49-F238E27FC236}">
              <a16:creationId xmlns:a16="http://schemas.microsoft.com/office/drawing/2014/main" id="{85070257-77AB-B33A-13DA-D4B9BF6537F7}"/>
            </a:ext>
          </a:extLst>
        </p:cNvPr>
        <p:cNvGrpSpPr/>
        <p:nvPr/>
      </p:nvGrpSpPr>
      <p:grpSpPr>
        <a:xfrm>
          <a:off x="0" y="0"/>
          <a:ext cx="0" cy="0"/>
          <a:chOff x="0" y="0"/>
          <a:chExt cx="0" cy="0"/>
        </a:xfrm>
      </p:grpSpPr>
      <p:sp>
        <p:nvSpPr>
          <p:cNvPr id="5" name="タイトル 4">
            <a:extLst>
              <a:ext uri="{FF2B5EF4-FFF2-40B4-BE49-F238E27FC236}">
                <a16:creationId xmlns:a16="http://schemas.microsoft.com/office/drawing/2014/main" id="{A97F30E9-4695-D872-017A-BF9AAD0CFE96}"/>
              </a:ext>
            </a:extLst>
          </p:cNvPr>
          <p:cNvSpPr>
            <a:spLocks noGrp="1"/>
          </p:cNvSpPr>
          <p:nvPr>
            <p:ph type="title"/>
          </p:nvPr>
        </p:nvSpPr>
        <p:spPr>
          <a:xfrm>
            <a:off x="323528" y="1950719"/>
            <a:ext cx="8640960" cy="2871089"/>
          </a:xfrm>
        </p:spPr>
        <p:txBody>
          <a:bodyPr>
            <a:normAutofit/>
          </a:bodyPr>
          <a:lstStyle/>
          <a:p>
            <a:r>
              <a:rPr lang="ja-JP" altLang="en-US" sz="4400" dirty="0"/>
              <a:t>「</a:t>
            </a:r>
            <a:r>
              <a:rPr lang="en-US" altLang="ja-JP" sz="4400" dirty="0"/>
              <a:t>SOS</a:t>
            </a:r>
            <a:r>
              <a:rPr lang="ja-JP" altLang="en-US" sz="4400" dirty="0"/>
              <a:t>の出し方に関する教育」</a:t>
            </a:r>
            <a:br>
              <a:rPr lang="en-US" altLang="ja-JP" sz="4400" dirty="0"/>
            </a:br>
            <a:r>
              <a:rPr lang="ja-JP" altLang="en-US" sz="4400" dirty="0"/>
              <a:t>について、ここまでの講義を</a:t>
            </a:r>
            <a:br>
              <a:rPr lang="en-US" altLang="ja-JP" sz="4400" dirty="0"/>
            </a:br>
            <a:r>
              <a:rPr lang="ja-JP" altLang="en-US" sz="4400" dirty="0"/>
              <a:t>振り返るため、</a:t>
            </a:r>
            <a:br>
              <a:rPr lang="en-US" altLang="ja-JP" sz="4400" dirty="0"/>
            </a:br>
            <a:r>
              <a:rPr lang="ja-JP" altLang="en-US" sz="4400" u="sng" dirty="0">
                <a:solidFill>
                  <a:srgbClr val="C00000"/>
                </a:solidFill>
              </a:rPr>
              <a:t>グループワーク</a:t>
            </a:r>
            <a:r>
              <a:rPr lang="ja-JP" altLang="en-US" sz="4400" dirty="0"/>
              <a:t>を行います</a:t>
            </a:r>
          </a:p>
        </p:txBody>
      </p:sp>
      <p:sp>
        <p:nvSpPr>
          <p:cNvPr id="3" name="スライド番号プレースホルダー 2">
            <a:extLst>
              <a:ext uri="{FF2B5EF4-FFF2-40B4-BE49-F238E27FC236}">
                <a16:creationId xmlns:a16="http://schemas.microsoft.com/office/drawing/2014/main" id="{0736A835-F6F7-DE50-55C9-B1FBB1D76401}"/>
              </a:ext>
            </a:extLst>
          </p:cNvPr>
          <p:cNvSpPr>
            <a:spLocks noGrp="1"/>
          </p:cNvSpPr>
          <p:nvPr>
            <p:ph type="sldNum" sz="quarter" idx="12"/>
          </p:nvPr>
        </p:nvSpPr>
        <p:spPr/>
        <p:txBody>
          <a:bodyPr/>
          <a:lstStyle/>
          <a:p>
            <a:fld id="{9E2A29CB-BA86-48A6-80E1-CB8750A963B5}" type="slidenum">
              <a:rPr kumimoji="1" lang="ja-JP" altLang="en-US" smtClean="0"/>
              <a:t>0</a:t>
            </a:fld>
            <a:endParaRPr kumimoji="1" lang="ja-JP" altLang="en-US"/>
          </a:p>
        </p:txBody>
      </p:sp>
      <p:sp>
        <p:nvSpPr>
          <p:cNvPr id="4" name="テキスト ボックス 3">
            <a:extLst>
              <a:ext uri="{FF2B5EF4-FFF2-40B4-BE49-F238E27FC236}">
                <a16:creationId xmlns:a16="http://schemas.microsoft.com/office/drawing/2014/main" id="{2CB0E176-DCEA-49EB-2F0D-4E3C5085085A}"/>
              </a:ext>
            </a:extLst>
          </p:cNvPr>
          <p:cNvSpPr txBox="1"/>
          <p:nvPr/>
        </p:nvSpPr>
        <p:spPr>
          <a:xfrm>
            <a:off x="944880" y="1284470"/>
            <a:ext cx="4572000" cy="769441"/>
          </a:xfrm>
          <a:prstGeom prst="rect">
            <a:avLst/>
          </a:prstGeom>
          <a:noFill/>
        </p:spPr>
        <p:txBody>
          <a:bodyPr wrap="square">
            <a:spAutoFit/>
          </a:bodyPr>
          <a:lstStyle/>
          <a:p>
            <a:r>
              <a:rPr lang="ja-JP" altLang="en-US" sz="4400" dirty="0"/>
              <a:t>ここで、</a:t>
            </a:r>
          </a:p>
        </p:txBody>
      </p:sp>
    </p:spTree>
    <p:extLst>
      <p:ext uri="{BB962C8B-B14F-4D97-AF65-F5344CB8AC3E}">
        <p14:creationId xmlns:p14="http://schemas.microsoft.com/office/powerpoint/2010/main" val="2615943143"/>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5CB5C2-0AD9-2F56-533C-BA8FA4E0052F}"/>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AB4B6794-036F-0974-4E3C-E47CFD00EC5E}"/>
              </a:ext>
            </a:extLst>
          </p:cNvPr>
          <p:cNvSpPr>
            <a:spLocks noGrp="1"/>
          </p:cNvSpPr>
          <p:nvPr>
            <p:ph type="title"/>
          </p:nvPr>
        </p:nvSpPr>
        <p:spPr/>
        <p:txBody>
          <a:bodyPr/>
          <a:lstStyle/>
          <a:p>
            <a:r>
              <a:rPr lang="en-US" altLang="ja-JP" dirty="0"/>
              <a:t>SOS</a:t>
            </a:r>
            <a:r>
              <a:rPr lang="ja-JP" altLang="en-US" dirty="0"/>
              <a:t>の出し方に関する教育とは</a:t>
            </a:r>
            <a:endParaRPr kumimoji="1" lang="ja-JP" altLang="en-US" dirty="0"/>
          </a:p>
        </p:txBody>
      </p:sp>
      <p:sp>
        <p:nvSpPr>
          <p:cNvPr id="4" name="スライド番号プレースホルダー 3">
            <a:extLst>
              <a:ext uri="{FF2B5EF4-FFF2-40B4-BE49-F238E27FC236}">
                <a16:creationId xmlns:a16="http://schemas.microsoft.com/office/drawing/2014/main" id="{1AE8C75D-0518-288A-C033-F8BA7AF3FF2A}"/>
              </a:ext>
            </a:extLst>
          </p:cNvPr>
          <p:cNvSpPr>
            <a:spLocks noGrp="1"/>
          </p:cNvSpPr>
          <p:nvPr>
            <p:ph type="sldNum" sz="quarter" idx="12"/>
          </p:nvPr>
        </p:nvSpPr>
        <p:spPr>
          <a:xfrm>
            <a:off x="7001799" y="6480232"/>
            <a:ext cx="2133600" cy="365125"/>
          </a:xfrm>
        </p:spPr>
        <p:txBody>
          <a:bodyPr/>
          <a:lstStyle/>
          <a:p>
            <a:fld id="{9E2A29CB-BA86-48A6-80E1-CB8750A963B5}" type="slidenum">
              <a:rPr kumimoji="1" lang="ja-JP" altLang="en-US" smtClean="0"/>
              <a:t>1</a:t>
            </a:fld>
            <a:endParaRPr kumimoji="1" lang="ja-JP" altLang="en-US" dirty="0"/>
          </a:p>
        </p:txBody>
      </p:sp>
      <p:sp>
        <p:nvSpPr>
          <p:cNvPr id="5" name="コンテンツ プレースホルダー 6">
            <a:extLst>
              <a:ext uri="{FF2B5EF4-FFF2-40B4-BE49-F238E27FC236}">
                <a16:creationId xmlns:a16="http://schemas.microsoft.com/office/drawing/2014/main" id="{8519859D-3597-AF5A-5950-98CFDC5959F6}"/>
              </a:ext>
            </a:extLst>
          </p:cNvPr>
          <p:cNvSpPr txBox="1">
            <a:spLocks/>
          </p:cNvSpPr>
          <p:nvPr/>
        </p:nvSpPr>
        <p:spPr>
          <a:xfrm>
            <a:off x="306716" y="937735"/>
            <a:ext cx="8530567" cy="2646895"/>
          </a:xfrm>
          <a:prstGeom prst="rect">
            <a:avLst/>
          </a:prstGeom>
          <a:solidFill>
            <a:schemeClr val="accent3">
              <a:lumMod val="40000"/>
              <a:lumOff val="60000"/>
              <a:alpha val="25000"/>
            </a:schemeClr>
          </a:solidFill>
        </p:spPr>
        <p:txBody>
          <a:bodyPr vert="horz" lIns="91440" tIns="45720" rIns="91440" bIns="45720" rtlCol="0">
            <a:noAutofit/>
          </a:bodyPr>
          <a:lstStyle>
            <a:lvl1pPr marL="237392" indent="-237392" algn="l" defTabSz="633046" rtl="0" eaLnBrk="1" latinLnBrk="0" hangingPunct="1">
              <a:lnSpc>
                <a:spcPct val="110000"/>
              </a:lnSpc>
              <a:spcBef>
                <a:spcPct val="20000"/>
              </a:spcBef>
              <a:buFont typeface="Arial" pitchFamily="34" charset="0"/>
              <a:buChar char="•"/>
              <a:defRPr kumimoji="1" sz="24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1pPr>
            <a:lvl2pPr marL="514351" indent="-197828" algn="l" defTabSz="633046" rtl="0" eaLnBrk="1" latinLnBrk="0" hangingPunct="1">
              <a:lnSpc>
                <a:spcPct val="110000"/>
              </a:lnSpc>
              <a:spcBef>
                <a:spcPct val="20000"/>
              </a:spcBef>
              <a:buFont typeface="Arial" pitchFamily="34" charset="0"/>
              <a:buChar char="–"/>
              <a:defRPr kumimoji="1" sz="21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2pPr>
            <a:lvl3pPr marL="791308" indent="-158261" algn="l" defTabSz="633046" rtl="0" eaLnBrk="1" latinLnBrk="0" hangingPunct="1">
              <a:lnSpc>
                <a:spcPct val="110000"/>
              </a:lnSpc>
              <a:spcBef>
                <a:spcPct val="20000"/>
              </a:spcBef>
              <a:buFont typeface="Arial" pitchFamily="34" charset="0"/>
              <a:buChar char="•"/>
              <a:defRPr kumimoji="1" sz="21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3pPr>
            <a:lvl4pPr marL="1107831" indent="-158261" algn="l" defTabSz="633046" rtl="0" eaLnBrk="1" latinLnBrk="0" hangingPunct="1">
              <a:lnSpc>
                <a:spcPct val="110000"/>
              </a:lnSpc>
              <a:spcBef>
                <a:spcPct val="20000"/>
              </a:spcBef>
              <a:buFont typeface="Arial" pitchFamily="34" charset="0"/>
              <a:buChar char="–"/>
              <a:defRPr kumimoji="1" sz="21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4pPr>
            <a:lvl5pPr marL="1424354" indent="-158261" algn="l" defTabSz="633046" rtl="0" eaLnBrk="1" latinLnBrk="0" hangingPunct="1">
              <a:lnSpc>
                <a:spcPct val="110000"/>
              </a:lnSpc>
              <a:spcBef>
                <a:spcPct val="20000"/>
              </a:spcBef>
              <a:buFont typeface="Arial" pitchFamily="34" charset="0"/>
              <a:buChar char="»"/>
              <a:defRPr kumimoji="1" sz="2100" kern="1200">
                <a:solidFill>
                  <a:schemeClr val="tx1">
                    <a:lumMod val="75000"/>
                    <a:lumOff val="25000"/>
                  </a:schemeClr>
                </a:solidFill>
                <a:latin typeface="UD デジタル 教科書体 NK-R" panose="02020400000000000000" pitchFamily="18" charset="-128"/>
                <a:ea typeface="UD デジタル 教科書体 NK-R" panose="02020400000000000000" pitchFamily="18" charset="-128"/>
                <a:cs typeface="+mn-cs"/>
              </a:defRPr>
            </a:lvl5pPr>
            <a:lvl6pPr marL="1740877"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6pPr>
            <a:lvl7pPr marL="2057400"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7pPr>
            <a:lvl8pPr marL="2373923"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8pPr>
            <a:lvl9pPr marL="2690447" indent="-158261" algn="l" defTabSz="633046" rtl="0" eaLnBrk="1" latinLnBrk="0" hangingPunct="1">
              <a:spcBef>
                <a:spcPct val="20000"/>
              </a:spcBef>
              <a:buFont typeface="Arial" pitchFamily="34" charset="0"/>
              <a:buChar char="•"/>
              <a:defRPr kumimoji="1" sz="1385" kern="1200">
                <a:solidFill>
                  <a:schemeClr val="tx1"/>
                </a:solidFill>
                <a:latin typeface="+mn-lt"/>
                <a:ea typeface="+mn-ea"/>
                <a:cs typeface="+mn-cs"/>
              </a:defRPr>
            </a:lvl9pPr>
          </a:lstStyle>
          <a:p>
            <a:pPr marL="0" indent="0">
              <a:buFont typeface="Arial" pitchFamily="34" charset="0"/>
              <a:buNone/>
            </a:pPr>
            <a:r>
              <a:rPr lang="ja-JP" altLang="en-US" sz="2000" dirty="0"/>
              <a:t>当該学校に在籍する児童、生徒等に対し、</a:t>
            </a:r>
            <a:endParaRPr lang="en-US" altLang="ja-JP" sz="2000" dirty="0"/>
          </a:p>
          <a:p>
            <a:r>
              <a:rPr lang="ja-JP" altLang="en-US" sz="2000" dirty="0"/>
              <a:t>各人がかけがえのない個人として共に尊重し合いながら生きていくことについての意識の涵養等に資する教育又は啓発、</a:t>
            </a:r>
            <a:endParaRPr lang="en-US" altLang="ja-JP" sz="2000" dirty="0"/>
          </a:p>
          <a:p>
            <a:r>
              <a:rPr lang="ja-JP" altLang="en-US" sz="2000" u="sng" dirty="0">
                <a:solidFill>
                  <a:srgbClr val="C00000"/>
                </a:solidFill>
              </a:rPr>
              <a:t>困難な事態、強い心理的負担を受けた場合等における対処の仕方を身に付ける等のための教育又は啓発</a:t>
            </a:r>
            <a:endParaRPr lang="en-US" altLang="ja-JP" sz="2000" u="sng" dirty="0">
              <a:solidFill>
                <a:srgbClr val="C00000"/>
              </a:solidFill>
            </a:endParaRPr>
          </a:p>
          <a:p>
            <a:r>
              <a:rPr lang="ja-JP" altLang="en-US" sz="2000" dirty="0"/>
              <a:t>その他当該学校に在籍する児童、生徒等の心の健康の保持に係る教育又は啓発を行うよう努めるものとする。</a:t>
            </a:r>
          </a:p>
        </p:txBody>
      </p:sp>
      <p:sp>
        <p:nvSpPr>
          <p:cNvPr id="6" name="四角形: 角を丸くする 5">
            <a:extLst>
              <a:ext uri="{FF2B5EF4-FFF2-40B4-BE49-F238E27FC236}">
                <a16:creationId xmlns:a16="http://schemas.microsoft.com/office/drawing/2014/main" id="{44451390-47C5-7F49-FC56-2307B15B16BF}"/>
              </a:ext>
            </a:extLst>
          </p:cNvPr>
          <p:cNvSpPr/>
          <p:nvPr/>
        </p:nvSpPr>
        <p:spPr>
          <a:xfrm>
            <a:off x="306716" y="2080722"/>
            <a:ext cx="8530567" cy="726041"/>
          </a:xfrm>
          <a:prstGeom prst="roundRect">
            <a:avLst>
              <a:gd name="adj" fmla="val 0"/>
            </a:avLst>
          </a:prstGeom>
          <a:noFill/>
          <a:ln w="38100"/>
        </p:spPr>
        <p:style>
          <a:lnRef idx="2">
            <a:schemeClr val="accent2"/>
          </a:lnRef>
          <a:fillRef idx="1">
            <a:schemeClr val="lt1"/>
          </a:fillRef>
          <a:effectRef idx="0">
            <a:schemeClr val="accent2"/>
          </a:effectRef>
          <a:fontRef idx="minor">
            <a:schemeClr val="dk1"/>
          </a:fontRef>
        </p:style>
        <p:txBody>
          <a:bodyPr rtlCol="0" anchor="ctr"/>
          <a:lstStyle/>
          <a:p>
            <a:pPr algn="ctr">
              <a:lnSpc>
                <a:spcPts val="2200"/>
              </a:lnSpc>
            </a:pPr>
            <a:endParaRPr kumimoji="1" lang="ja-JP" altLang="en-US" sz="2000" dirty="0">
              <a:solidFill>
                <a:srgbClr val="50B8C0"/>
              </a:solidFill>
              <a:latin typeface="+mn-ea"/>
            </a:endParaRPr>
          </a:p>
        </p:txBody>
      </p:sp>
      <p:sp>
        <p:nvSpPr>
          <p:cNvPr id="9" name="コンテンツ プレースホルダー 6">
            <a:extLst>
              <a:ext uri="{FF2B5EF4-FFF2-40B4-BE49-F238E27FC236}">
                <a16:creationId xmlns:a16="http://schemas.microsoft.com/office/drawing/2014/main" id="{081E29CD-E1E1-9C3D-280C-70D491340929}"/>
              </a:ext>
            </a:extLst>
          </p:cNvPr>
          <p:cNvSpPr>
            <a:spLocks noGrp="1"/>
          </p:cNvSpPr>
          <p:nvPr>
            <p:ph idx="1"/>
          </p:nvPr>
        </p:nvSpPr>
        <p:spPr>
          <a:xfrm>
            <a:off x="306716" y="3661489"/>
            <a:ext cx="8530567" cy="2993882"/>
          </a:xfrm>
          <a:solidFill>
            <a:srgbClr val="FFFFCC">
              <a:alpha val="25000"/>
            </a:srgbClr>
          </a:solidFill>
        </p:spPr>
        <p:txBody>
          <a:bodyPr/>
          <a:lstStyle/>
          <a:p>
            <a:pPr>
              <a:lnSpc>
                <a:spcPct val="100000"/>
              </a:lnSpc>
              <a:buFont typeface="Wingdings" panose="05000000000000000000" pitchFamily="2" charset="2"/>
              <a:buChar char="u"/>
            </a:pPr>
            <a:r>
              <a:rPr lang="ja-JP" altLang="en-US" sz="2000" dirty="0"/>
              <a:t>学校において、体験活動、地域の高齢者等との世代間交流及び心理・福祉の専門家や自殺対策に資する取組を行う関係団体との連携などを通した</a:t>
            </a:r>
            <a:r>
              <a:rPr lang="ja-JP" altLang="en-US" sz="2000" u="sng" dirty="0">
                <a:solidFill>
                  <a:srgbClr val="0070C0"/>
                </a:solidFill>
              </a:rPr>
              <a:t>児童生徒が命の大切さ・尊さを実感できる教育</a:t>
            </a:r>
            <a:endParaRPr lang="en-US" altLang="ja-JP" sz="2000" u="sng" dirty="0">
              <a:solidFill>
                <a:srgbClr val="0070C0"/>
              </a:solidFill>
            </a:endParaRPr>
          </a:p>
          <a:p>
            <a:pPr>
              <a:lnSpc>
                <a:spcPct val="100000"/>
              </a:lnSpc>
              <a:spcBef>
                <a:spcPts val="1200"/>
              </a:spcBef>
              <a:spcAft>
                <a:spcPts val="1200"/>
              </a:spcAft>
              <a:buFont typeface="Wingdings" panose="05000000000000000000" pitchFamily="2" charset="2"/>
              <a:buChar char="u"/>
            </a:pPr>
            <a:r>
              <a:rPr lang="ja-JP" altLang="en-US" sz="2000" u="sng" dirty="0"/>
              <a:t>ＳＯＳの出し方に関する定期的な教育</a:t>
            </a:r>
            <a:r>
              <a:rPr lang="ja-JP" altLang="en-US" sz="2000" dirty="0"/>
              <a:t>を含めた</a:t>
            </a:r>
            <a:r>
              <a:rPr lang="ja-JP" altLang="en-US" sz="2000" b="1" u="sng" dirty="0">
                <a:solidFill>
                  <a:srgbClr val="C00000"/>
                </a:solidFill>
              </a:rPr>
              <a:t>社会において直面する可能性のある様々な困難・ストレスへの対処方法を身に付けるための教育</a:t>
            </a:r>
            <a:endParaRPr lang="en-US" altLang="ja-JP" sz="2000" b="1" u="sng" dirty="0">
              <a:solidFill>
                <a:srgbClr val="C00000"/>
              </a:solidFill>
            </a:endParaRPr>
          </a:p>
          <a:p>
            <a:pPr>
              <a:lnSpc>
                <a:spcPct val="100000"/>
              </a:lnSpc>
              <a:buFont typeface="Wingdings" panose="05000000000000000000" pitchFamily="2" charset="2"/>
              <a:buChar char="u"/>
            </a:pPr>
            <a:r>
              <a:rPr lang="ja-JP" altLang="en-US" sz="2000" u="sng" dirty="0">
                <a:solidFill>
                  <a:srgbClr val="0070C0"/>
                </a:solidFill>
              </a:rPr>
              <a:t>精神疾患への正しい理解や適切な対応を含めた心の健康の保持に係る教育</a:t>
            </a:r>
            <a:endParaRPr lang="en-US" altLang="ja-JP" sz="2000" u="sng" dirty="0">
              <a:solidFill>
                <a:srgbClr val="0070C0"/>
              </a:solidFill>
            </a:endParaRPr>
          </a:p>
          <a:p>
            <a:pPr>
              <a:lnSpc>
                <a:spcPct val="100000"/>
              </a:lnSpc>
              <a:buFont typeface="Wingdings" panose="05000000000000000000" pitchFamily="2" charset="2"/>
              <a:buChar char="u"/>
            </a:pPr>
            <a:r>
              <a:rPr lang="ja-JP" altLang="en-US" sz="2000" u="sng" dirty="0">
                <a:solidFill>
                  <a:srgbClr val="0070C0"/>
                </a:solidFill>
              </a:rPr>
              <a:t>自尊感情や自己有用感が得られ、児童生徒の生きることの促進要因を増やすことを通じて</a:t>
            </a:r>
            <a:r>
              <a:rPr lang="ja-JP" altLang="en-US" sz="2000" dirty="0"/>
              <a:t>自殺対策に資する教育の実施に向けた環境づくりを進める。</a:t>
            </a:r>
            <a:endParaRPr lang="en-US" altLang="ja-JP" sz="2000" dirty="0"/>
          </a:p>
        </p:txBody>
      </p:sp>
      <p:sp>
        <p:nvSpPr>
          <p:cNvPr id="3" name="四角形: 角を丸くする 2">
            <a:extLst>
              <a:ext uri="{FF2B5EF4-FFF2-40B4-BE49-F238E27FC236}">
                <a16:creationId xmlns:a16="http://schemas.microsoft.com/office/drawing/2014/main" id="{E443505B-A500-19DA-C31C-2CAD38A1B868}"/>
              </a:ext>
            </a:extLst>
          </p:cNvPr>
          <p:cNvSpPr/>
          <p:nvPr/>
        </p:nvSpPr>
        <p:spPr>
          <a:xfrm>
            <a:off x="306716" y="4716346"/>
            <a:ext cx="8530567" cy="726041"/>
          </a:xfrm>
          <a:prstGeom prst="roundRect">
            <a:avLst>
              <a:gd name="adj" fmla="val 0"/>
            </a:avLst>
          </a:prstGeom>
          <a:noFill/>
          <a:ln w="38100"/>
        </p:spPr>
        <p:style>
          <a:lnRef idx="2">
            <a:schemeClr val="accent2"/>
          </a:lnRef>
          <a:fillRef idx="1">
            <a:schemeClr val="lt1"/>
          </a:fillRef>
          <a:effectRef idx="0">
            <a:schemeClr val="accent2"/>
          </a:effectRef>
          <a:fontRef idx="minor">
            <a:schemeClr val="dk1"/>
          </a:fontRef>
        </p:style>
        <p:txBody>
          <a:bodyPr rtlCol="0" anchor="ctr"/>
          <a:lstStyle/>
          <a:p>
            <a:pPr algn="ctr">
              <a:lnSpc>
                <a:spcPts val="2200"/>
              </a:lnSpc>
            </a:pPr>
            <a:endParaRPr kumimoji="1" lang="ja-JP" altLang="en-US" sz="2000" dirty="0">
              <a:solidFill>
                <a:srgbClr val="50B8C0"/>
              </a:solidFill>
              <a:latin typeface="+mn-ea"/>
            </a:endParaRPr>
          </a:p>
        </p:txBody>
      </p:sp>
    </p:spTree>
    <p:extLst>
      <p:ext uri="{BB962C8B-B14F-4D97-AF65-F5344CB8AC3E}">
        <p14:creationId xmlns:p14="http://schemas.microsoft.com/office/powerpoint/2010/main" val="4245643450"/>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F07DBE-762C-A388-DBAF-C842462B6E5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1A0C5B20-4403-9B9F-3CCF-319D7F891755}"/>
              </a:ext>
            </a:extLst>
          </p:cNvPr>
          <p:cNvSpPr>
            <a:spLocks noGrp="1"/>
          </p:cNvSpPr>
          <p:nvPr>
            <p:ph type="title"/>
          </p:nvPr>
        </p:nvSpPr>
        <p:spPr/>
        <p:txBody>
          <a:bodyPr/>
          <a:lstStyle/>
          <a:p>
            <a:r>
              <a:rPr lang="en-US" altLang="ja-JP" dirty="0"/>
              <a:t>SOS</a:t>
            </a:r>
            <a:r>
              <a:rPr lang="ja-JP" altLang="en-US" dirty="0"/>
              <a:t>の出し方に関する教育とは</a:t>
            </a:r>
            <a:endParaRPr kumimoji="1" lang="ja-JP" altLang="en-US" dirty="0"/>
          </a:p>
        </p:txBody>
      </p:sp>
      <p:sp>
        <p:nvSpPr>
          <p:cNvPr id="4" name="スライド番号プレースホルダー 3">
            <a:extLst>
              <a:ext uri="{FF2B5EF4-FFF2-40B4-BE49-F238E27FC236}">
                <a16:creationId xmlns:a16="http://schemas.microsoft.com/office/drawing/2014/main" id="{EA518C0B-D0D5-8018-B65B-2DA0BF0FCF6A}"/>
              </a:ext>
            </a:extLst>
          </p:cNvPr>
          <p:cNvSpPr>
            <a:spLocks noGrp="1"/>
          </p:cNvSpPr>
          <p:nvPr>
            <p:ph type="sldNum" sz="quarter" idx="12"/>
          </p:nvPr>
        </p:nvSpPr>
        <p:spPr>
          <a:xfrm>
            <a:off x="7001799" y="6480232"/>
            <a:ext cx="2133600" cy="365125"/>
          </a:xfrm>
        </p:spPr>
        <p:txBody>
          <a:bodyPr/>
          <a:lstStyle/>
          <a:p>
            <a:fld id="{9E2A29CB-BA86-48A6-80E1-CB8750A963B5}" type="slidenum">
              <a:rPr kumimoji="1" lang="ja-JP" altLang="en-US" smtClean="0"/>
              <a:t>2</a:t>
            </a:fld>
            <a:endParaRPr kumimoji="1" lang="ja-JP" altLang="en-US" dirty="0"/>
          </a:p>
        </p:txBody>
      </p:sp>
      <p:sp>
        <p:nvSpPr>
          <p:cNvPr id="9" name="コンテンツ プレースホルダー 6">
            <a:extLst>
              <a:ext uri="{FF2B5EF4-FFF2-40B4-BE49-F238E27FC236}">
                <a16:creationId xmlns:a16="http://schemas.microsoft.com/office/drawing/2014/main" id="{43026CC7-8F36-D120-814C-B93FBC69CA15}"/>
              </a:ext>
            </a:extLst>
          </p:cNvPr>
          <p:cNvSpPr>
            <a:spLocks noGrp="1"/>
          </p:cNvSpPr>
          <p:nvPr>
            <p:ph idx="1"/>
          </p:nvPr>
        </p:nvSpPr>
        <p:spPr>
          <a:xfrm>
            <a:off x="381957" y="885596"/>
            <a:ext cx="8380084" cy="1723132"/>
          </a:xfrm>
          <a:solidFill>
            <a:srgbClr val="FFFFCC">
              <a:alpha val="25000"/>
            </a:srgbClr>
          </a:solidFill>
        </p:spPr>
        <p:txBody>
          <a:bodyPr/>
          <a:lstStyle/>
          <a:p>
            <a:pPr marL="0" indent="0">
              <a:lnSpc>
                <a:spcPct val="100000"/>
              </a:lnSpc>
              <a:spcBef>
                <a:spcPts val="600"/>
              </a:spcBef>
              <a:spcAft>
                <a:spcPts val="600"/>
              </a:spcAft>
              <a:buNone/>
            </a:pPr>
            <a:r>
              <a:rPr lang="ja-JP" altLang="en-US" sz="1800" u="sng" dirty="0"/>
              <a:t>児童生徒が</a:t>
            </a:r>
            <a:r>
              <a:rPr lang="ja-JP" altLang="en-US" sz="1800" u="sng" dirty="0">
                <a:solidFill>
                  <a:srgbClr val="C00000"/>
                </a:solidFill>
              </a:rPr>
              <a:t>命の大切さ・尊さ</a:t>
            </a:r>
            <a:r>
              <a:rPr lang="ja-JP" altLang="en-US" sz="1800" u="sng" dirty="0"/>
              <a:t>を実感できる</a:t>
            </a:r>
            <a:endParaRPr lang="en-US" altLang="ja-JP" sz="1800" u="sng" dirty="0"/>
          </a:p>
          <a:p>
            <a:pPr marL="0" indent="0">
              <a:lnSpc>
                <a:spcPct val="100000"/>
              </a:lnSpc>
              <a:spcBef>
                <a:spcPts val="600"/>
              </a:spcBef>
              <a:spcAft>
                <a:spcPts val="600"/>
              </a:spcAft>
              <a:buNone/>
            </a:pPr>
            <a:r>
              <a:rPr lang="ja-JP" altLang="en-US" sz="1800" u="sng" dirty="0"/>
              <a:t>様々な困難・</a:t>
            </a:r>
            <a:r>
              <a:rPr lang="ja-JP" altLang="en-US" sz="1800" u="sng" dirty="0">
                <a:solidFill>
                  <a:srgbClr val="C00000"/>
                </a:solidFill>
              </a:rPr>
              <a:t>ストレスへの対処方法</a:t>
            </a:r>
            <a:r>
              <a:rPr lang="ja-JP" altLang="en-US" sz="1800" u="sng" dirty="0"/>
              <a:t>を身に付ける</a:t>
            </a:r>
            <a:endParaRPr lang="en-US" altLang="ja-JP" sz="1800" u="sng" dirty="0"/>
          </a:p>
          <a:p>
            <a:pPr marL="0" indent="0">
              <a:lnSpc>
                <a:spcPct val="100000"/>
              </a:lnSpc>
              <a:spcBef>
                <a:spcPts val="600"/>
              </a:spcBef>
              <a:spcAft>
                <a:spcPts val="600"/>
              </a:spcAft>
              <a:buNone/>
            </a:pPr>
            <a:r>
              <a:rPr lang="ja-JP" altLang="en-US" sz="1800" u="sng" dirty="0">
                <a:solidFill>
                  <a:srgbClr val="C00000"/>
                </a:solidFill>
              </a:rPr>
              <a:t>精神疾患への正しい理解や適切な対応</a:t>
            </a:r>
            <a:r>
              <a:rPr lang="ja-JP" altLang="en-US" sz="1800" u="sng" dirty="0"/>
              <a:t>を含めた心の健康</a:t>
            </a:r>
            <a:endParaRPr lang="en-US" altLang="ja-JP" sz="1800" u="sng" dirty="0"/>
          </a:p>
          <a:p>
            <a:pPr marL="0" indent="0">
              <a:lnSpc>
                <a:spcPct val="100000"/>
              </a:lnSpc>
              <a:spcBef>
                <a:spcPts val="600"/>
              </a:spcBef>
              <a:spcAft>
                <a:spcPts val="600"/>
              </a:spcAft>
              <a:buNone/>
            </a:pPr>
            <a:r>
              <a:rPr lang="ja-JP" altLang="en-US" sz="1800" u="sng" dirty="0">
                <a:solidFill>
                  <a:srgbClr val="C00000"/>
                </a:solidFill>
              </a:rPr>
              <a:t>自尊感情</a:t>
            </a:r>
            <a:r>
              <a:rPr lang="ja-JP" altLang="en-US" sz="1800" u="sng" dirty="0"/>
              <a:t>や</a:t>
            </a:r>
            <a:r>
              <a:rPr lang="ja-JP" altLang="en-US" sz="1800" u="sng" dirty="0">
                <a:solidFill>
                  <a:srgbClr val="C00000"/>
                </a:solidFill>
              </a:rPr>
              <a:t>自己有用感</a:t>
            </a:r>
            <a:r>
              <a:rPr lang="ja-JP" altLang="en-US" sz="1800" u="sng" dirty="0"/>
              <a:t>が得られ、児童生徒の生きることの促進要因を増やす</a:t>
            </a:r>
            <a:endParaRPr lang="en-US" altLang="ja-JP" sz="1800" dirty="0"/>
          </a:p>
        </p:txBody>
      </p:sp>
      <p:sp>
        <p:nvSpPr>
          <p:cNvPr id="8" name="テキスト ボックス 7">
            <a:extLst>
              <a:ext uri="{FF2B5EF4-FFF2-40B4-BE49-F238E27FC236}">
                <a16:creationId xmlns:a16="http://schemas.microsoft.com/office/drawing/2014/main" id="{86C353B1-D832-59D9-F4A5-62B75024A2DC}"/>
              </a:ext>
            </a:extLst>
          </p:cNvPr>
          <p:cNvSpPr txBox="1"/>
          <p:nvPr/>
        </p:nvSpPr>
        <p:spPr>
          <a:xfrm>
            <a:off x="277906" y="2660607"/>
            <a:ext cx="8624047" cy="3382914"/>
          </a:xfrm>
          <a:prstGeom prst="rect">
            <a:avLst/>
          </a:prstGeom>
          <a:noFill/>
          <a:ln w="19050">
            <a:solidFill>
              <a:schemeClr val="tx1">
                <a:lumMod val="75000"/>
                <a:lumOff val="25000"/>
              </a:schemeClr>
            </a:solidFill>
          </a:ln>
        </p:spPr>
        <p:txBody>
          <a:bodyPr wrap="square">
            <a:spAutoFit/>
          </a:bodyPr>
          <a:lstStyle/>
          <a:p>
            <a:pPr marL="88900" lvl="2">
              <a:lnSpc>
                <a:spcPct val="150000"/>
              </a:lnSpc>
            </a:pPr>
            <a:r>
              <a:rPr lang="ja-JP" altLang="en-US" sz="1600" dirty="0">
                <a:solidFill>
                  <a:srgbClr val="0070C0"/>
                </a:solidFill>
                <a:latin typeface="UD デジタル 教科書体 N-R" panose="02020400000000000000" pitchFamily="17" charset="-128"/>
                <a:ea typeface="UD デジタル 教科書体 N-R" panose="02020400000000000000" pitchFamily="17" charset="-128"/>
              </a:rPr>
              <a:t>〇自己肯定感を高め、自己を受け入れることができる</a:t>
            </a:r>
            <a:endParaRPr lang="en-US" altLang="ja-JP" sz="1600" dirty="0">
              <a:solidFill>
                <a:schemeClr val="tx1">
                  <a:lumMod val="75000"/>
                  <a:lumOff val="25000"/>
                </a:schemeClr>
              </a:solidFill>
              <a:latin typeface="UD デジタル 教科書体 N-R" panose="02020400000000000000" pitchFamily="17" charset="-128"/>
              <a:ea typeface="UD デジタル 教科書体 N-R" panose="02020400000000000000" pitchFamily="17" charset="-128"/>
            </a:endParaRPr>
          </a:p>
          <a:p>
            <a:pPr marL="88900" lvl="2">
              <a:lnSpc>
                <a:spcPct val="150000"/>
              </a:lnSpc>
              <a:buNone/>
            </a:pPr>
            <a:r>
              <a:rPr lang="ja-JP" altLang="en-US" sz="1600" b="1" dirty="0">
                <a:solidFill>
                  <a:srgbClr val="C00000"/>
                </a:solidFill>
              </a:rPr>
              <a:t>〇自分が困っているという状態を認識できる。 　</a:t>
            </a:r>
            <a:r>
              <a:rPr lang="ja-JP" altLang="en-US" sz="1600" dirty="0">
                <a:solidFill>
                  <a:schemeClr val="tx1">
                    <a:lumMod val="75000"/>
                    <a:lumOff val="25000"/>
                  </a:schemeClr>
                </a:solidFill>
                <a:highlight>
                  <a:srgbClr val="FFFF00"/>
                </a:highlight>
              </a:rPr>
              <a:t>➡　ストレスに関する学習や心身の健康教育</a:t>
            </a:r>
            <a:endParaRPr lang="en-US" altLang="ja-JP" sz="1600" dirty="0">
              <a:solidFill>
                <a:schemeClr val="tx1">
                  <a:lumMod val="75000"/>
                  <a:lumOff val="25000"/>
                </a:schemeClr>
              </a:solidFill>
              <a:highlight>
                <a:srgbClr val="FFFF00"/>
              </a:highlight>
            </a:endParaRPr>
          </a:p>
          <a:p>
            <a:pPr marL="88900" lvl="3">
              <a:lnSpc>
                <a:spcPct val="150000"/>
              </a:lnSpc>
            </a:pPr>
            <a:r>
              <a:rPr kumimoji="1" lang="ja-JP" altLang="en-US" sz="1600" dirty="0">
                <a:solidFill>
                  <a:srgbClr val="0070C0"/>
                </a:solidFill>
                <a:latin typeface="UD デジタル 教科書体 N-R" panose="02020400000000000000" pitchFamily="17" charset="-128"/>
                <a:ea typeface="UD デジタル 教科書体 N-R" panose="02020400000000000000" pitchFamily="17" charset="-128"/>
              </a:rPr>
              <a:t>〇困ったとき、苦しいときに、進んで援助を求めることができる </a:t>
            </a:r>
            <a:endParaRPr lang="en-US" altLang="ja-JP" sz="1600" dirty="0">
              <a:solidFill>
                <a:schemeClr val="tx1">
                  <a:lumMod val="75000"/>
                  <a:lumOff val="25000"/>
                </a:schemeClr>
              </a:solidFill>
              <a:latin typeface="UD デジタル 教科書体 N-R" panose="02020400000000000000" pitchFamily="17" charset="-128"/>
              <a:ea typeface="UD デジタル 教科書体 N-R" panose="02020400000000000000" pitchFamily="17" charset="-128"/>
            </a:endParaRPr>
          </a:p>
          <a:p>
            <a:pPr marL="4392613" lvl="2" indent="-4303713">
              <a:lnSpc>
                <a:spcPct val="150000"/>
              </a:lnSpc>
              <a:buNone/>
            </a:pPr>
            <a:r>
              <a:rPr lang="ja-JP" altLang="en-US" sz="1600" b="1" dirty="0">
                <a:solidFill>
                  <a:srgbClr val="C00000"/>
                </a:solidFill>
              </a:rPr>
              <a:t>〇相談に必要なスキルと知識を有している。 　　 </a:t>
            </a:r>
            <a:r>
              <a:rPr lang="ja-JP" altLang="en-US" sz="1600" dirty="0">
                <a:solidFill>
                  <a:schemeClr val="tx1">
                    <a:lumMod val="75000"/>
                    <a:lumOff val="25000"/>
                  </a:schemeClr>
                </a:solidFill>
                <a:highlight>
                  <a:srgbClr val="FFFF00"/>
                </a:highlight>
              </a:rPr>
              <a:t>➡　社会的スキルトレーニングや構成的エンカウンター等に加えて、実際の相談先や相談方法などを紹介</a:t>
            </a:r>
            <a:endParaRPr lang="en-US" altLang="ja-JP" sz="1600" dirty="0">
              <a:solidFill>
                <a:schemeClr val="tx1">
                  <a:lumMod val="75000"/>
                  <a:lumOff val="25000"/>
                </a:schemeClr>
              </a:solidFill>
              <a:highlight>
                <a:srgbClr val="FFFF00"/>
              </a:highlight>
            </a:endParaRPr>
          </a:p>
          <a:p>
            <a:pPr marL="88900" lvl="2">
              <a:lnSpc>
                <a:spcPct val="150000"/>
              </a:lnSpc>
              <a:buNone/>
            </a:pPr>
            <a:endParaRPr lang="en-US" altLang="ja-JP" sz="1600" dirty="0">
              <a:solidFill>
                <a:schemeClr val="tx1">
                  <a:lumMod val="75000"/>
                  <a:lumOff val="25000"/>
                </a:schemeClr>
              </a:solidFill>
            </a:endParaRPr>
          </a:p>
          <a:p>
            <a:pPr marL="88900" lvl="2">
              <a:lnSpc>
                <a:spcPct val="150000"/>
              </a:lnSpc>
              <a:buNone/>
            </a:pPr>
            <a:r>
              <a:rPr lang="ja-JP" altLang="en-US" sz="1600" dirty="0">
                <a:solidFill>
                  <a:schemeClr val="tx1">
                    <a:lumMod val="75000"/>
                    <a:lumOff val="25000"/>
                  </a:schemeClr>
                </a:solidFill>
              </a:rPr>
              <a:t>〇困った時、相談することのメリットを予測できる。 </a:t>
            </a:r>
            <a:r>
              <a:rPr lang="ja-JP" altLang="en-US" sz="1600" dirty="0">
                <a:solidFill>
                  <a:schemeClr val="tx1">
                    <a:lumMod val="75000"/>
                    <a:lumOff val="25000"/>
                  </a:schemeClr>
                </a:solidFill>
                <a:highlight>
                  <a:srgbClr val="FFFF00"/>
                </a:highlight>
              </a:rPr>
              <a:t>➡　安全・安心な学校環境＋下地作りの授業</a:t>
            </a:r>
            <a:endParaRPr lang="en-US" altLang="ja-JP" sz="1600" dirty="0">
              <a:solidFill>
                <a:schemeClr val="tx1">
                  <a:lumMod val="75000"/>
                  <a:lumOff val="25000"/>
                </a:schemeClr>
              </a:solidFill>
              <a:highlight>
                <a:srgbClr val="FFFF00"/>
              </a:highlight>
            </a:endParaRPr>
          </a:p>
          <a:p>
            <a:pPr marL="88900" lvl="2">
              <a:lnSpc>
                <a:spcPct val="150000"/>
              </a:lnSpc>
              <a:buNone/>
            </a:pPr>
            <a:r>
              <a:rPr lang="ja-JP" altLang="en-US" sz="1600" dirty="0">
                <a:solidFill>
                  <a:schemeClr val="tx1">
                    <a:lumMod val="75000"/>
                    <a:lumOff val="25000"/>
                  </a:schemeClr>
                </a:solidFill>
              </a:rPr>
              <a:t>〇周囲に信頼できる人、相談できる相手がいる。  </a:t>
            </a:r>
            <a:r>
              <a:rPr lang="ja-JP" altLang="en-US" sz="1600" dirty="0">
                <a:solidFill>
                  <a:schemeClr val="tx1">
                    <a:lumMod val="75000"/>
                    <a:lumOff val="25000"/>
                  </a:schemeClr>
                </a:solidFill>
                <a:highlight>
                  <a:srgbClr val="00FF00"/>
                </a:highlight>
              </a:rPr>
              <a:t>➡　ここを再確認し、広げる</a:t>
            </a:r>
            <a:endParaRPr lang="en-US" altLang="ja-JP" sz="1600" dirty="0">
              <a:solidFill>
                <a:schemeClr val="tx1">
                  <a:lumMod val="75000"/>
                  <a:lumOff val="25000"/>
                </a:schemeClr>
              </a:solidFill>
              <a:highlight>
                <a:srgbClr val="00FF00"/>
              </a:highlight>
            </a:endParaRPr>
          </a:p>
        </p:txBody>
      </p:sp>
      <p:sp>
        <p:nvSpPr>
          <p:cNvPr id="11" name="テキスト ボックス 10">
            <a:extLst>
              <a:ext uri="{FF2B5EF4-FFF2-40B4-BE49-F238E27FC236}">
                <a16:creationId xmlns:a16="http://schemas.microsoft.com/office/drawing/2014/main" id="{600BAD8D-3FF4-2974-8566-00B0478C857E}"/>
              </a:ext>
            </a:extLst>
          </p:cNvPr>
          <p:cNvSpPr txBox="1"/>
          <p:nvPr/>
        </p:nvSpPr>
        <p:spPr>
          <a:xfrm>
            <a:off x="412375" y="4417916"/>
            <a:ext cx="3989293" cy="625236"/>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nSpc>
                <a:spcPct val="110000"/>
              </a:lnSpc>
            </a:pPr>
            <a:r>
              <a:rPr kumimoji="1" lang="ja-JP" altLang="en-US" sz="1600" dirty="0">
                <a:solidFill>
                  <a:srgbClr val="0070C0"/>
                </a:solidFill>
                <a:latin typeface="UD デジタル 教科書体 N-R" panose="02020400000000000000" pitchFamily="17" charset="-128"/>
                <a:ea typeface="UD デジタル 教科書体 N-R" panose="02020400000000000000" pitchFamily="17" charset="-128"/>
              </a:rPr>
              <a:t>・怒りをコントロールすることができる</a:t>
            </a:r>
            <a:endParaRPr kumimoji="1" lang="en-US" altLang="ja-JP" sz="1600" dirty="0">
              <a:solidFill>
                <a:srgbClr val="0070C0"/>
              </a:solidFill>
              <a:latin typeface="UD デジタル 教科書体 N-R" panose="02020400000000000000" pitchFamily="17" charset="-128"/>
              <a:ea typeface="UD デジタル 教科書体 N-R" panose="02020400000000000000" pitchFamily="17" charset="-128"/>
            </a:endParaRPr>
          </a:p>
          <a:p>
            <a:pPr>
              <a:lnSpc>
                <a:spcPct val="110000"/>
              </a:lnSpc>
            </a:pPr>
            <a:r>
              <a:rPr kumimoji="1" lang="ja-JP" altLang="en-US" sz="1600" dirty="0">
                <a:solidFill>
                  <a:srgbClr val="0070C0"/>
                </a:solidFill>
                <a:latin typeface="UD デジタル 教科書体 N-R" panose="02020400000000000000" pitchFamily="17" charset="-128"/>
                <a:ea typeface="UD デジタル 教科書体 N-R" panose="02020400000000000000" pitchFamily="17" charset="-128"/>
              </a:rPr>
              <a:t>・偏った認知を柔軟にすることができる </a:t>
            </a:r>
            <a:endParaRPr kumimoji="1" lang="en-US" altLang="ja-JP" sz="1600" dirty="0">
              <a:solidFill>
                <a:srgbClr val="0070C0"/>
              </a:solidFill>
              <a:latin typeface="UD デジタル 教科書体 N-R" panose="02020400000000000000" pitchFamily="17" charset="-128"/>
              <a:ea typeface="UD デジタル 教科書体 N-R" panose="02020400000000000000" pitchFamily="17" charset="-128"/>
            </a:endParaRPr>
          </a:p>
        </p:txBody>
      </p:sp>
    </p:spTree>
    <p:extLst>
      <p:ext uri="{BB962C8B-B14F-4D97-AF65-F5344CB8AC3E}">
        <p14:creationId xmlns:p14="http://schemas.microsoft.com/office/powerpoint/2010/main" val="2780730504"/>
      </p:ext>
    </p:extLst>
  </p:cSld>
  <p:clrMapOvr>
    <a:masterClrMapping/>
  </p:clrMapOvr>
  <mc:AlternateContent xmlns:mc="http://schemas.openxmlformats.org/markup-compatibility/2006" xmlns:p14="http://schemas.microsoft.com/office/powerpoint/2010/main">
    <mc:Choice Requires="p14">
      <p:transition p14:dur="10" advClick="0" advTm="150"/>
    </mc:Choice>
    <mc:Fallback xmlns="">
      <p:transition advClick="0" advTm="150"/>
    </mc:Fallback>
  </mc:AlternateContent>
</p:sld>
</file>

<file path=ppt/theme/theme1.xml><?xml version="1.0" encoding="utf-8"?>
<a:theme xmlns:a="http://schemas.openxmlformats.org/drawingml/2006/main" name="2_JSCP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Dデジタル教科書体">
      <a:majorFont>
        <a:latin typeface="UD デジタル 教科書体 NK-R"/>
        <a:ea typeface="UD デジタル 教科書体 NK-R"/>
        <a:cs typeface=""/>
      </a:majorFont>
      <a:minorFont>
        <a:latin typeface="UD デジタル 教科書体 NK-R"/>
        <a:ea typeface="UD デジタル 教科書体 NK-R"/>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28575">
          <a:solidFill>
            <a:srgbClr val="50B8C0"/>
          </a:solidFill>
        </a:ln>
      </a:spPr>
      <a:bodyPr rtlCol="0" anchor="ctr"/>
      <a:lstStyle>
        <a:defPPr algn="ctr">
          <a:lnSpc>
            <a:spcPts val="2200"/>
          </a:lnSpc>
          <a:defRPr sz="2000" dirty="0">
            <a:solidFill>
              <a:srgbClr val="50B8C0"/>
            </a:solidFill>
            <a:latin typeface="+mn-ea"/>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rgbClr val="50B8C0"/>
          </a:solidFill>
          <a:tailEnd type="triangl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chor="ctr">
        <a:spAutoFit/>
      </a:bodyPr>
      <a:lstStyle>
        <a:defPPr algn="l">
          <a:defRPr kumimoji="1" sz="2000" dirty="0" smtClean="0">
            <a:solidFill>
              <a:schemeClr val="tx1">
                <a:lumMod val="75000"/>
                <a:lumOff val="25000"/>
              </a:schemeClr>
            </a:solidFill>
            <a:latin typeface="+mn-ea"/>
          </a:defRPr>
        </a:defPPr>
      </a:lstStyle>
    </a:txDef>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1_JSCP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Dデジタル教科書体">
      <a:majorFont>
        <a:latin typeface="UD デジタル 教科書体 NK-R"/>
        <a:ea typeface="UD デジタル 教科書体 NK-R"/>
        <a:cs typeface=""/>
      </a:majorFont>
      <a:minorFont>
        <a:latin typeface="UD デジタル 教科書体 NK-R"/>
        <a:ea typeface="UD デジタル 教科書体 NK-R"/>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28575">
          <a:solidFill>
            <a:srgbClr val="50B8C0"/>
          </a:solidFill>
        </a:ln>
      </a:spPr>
      <a:bodyPr rtlCol="0" anchor="ctr"/>
      <a:lstStyle>
        <a:defPPr algn="ctr">
          <a:lnSpc>
            <a:spcPts val="2200"/>
          </a:lnSpc>
          <a:defRPr sz="2000" dirty="0">
            <a:solidFill>
              <a:srgbClr val="50B8C0"/>
            </a:solidFill>
            <a:latin typeface="+mn-ea"/>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rgbClr val="50B8C0"/>
          </a:solidFill>
          <a:tailEnd type="triangl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chor="ctr">
        <a:spAutoFit/>
      </a:bodyPr>
      <a:lstStyle>
        <a:defPPr algn="l">
          <a:defRPr kumimoji="1" sz="2000" dirty="0" smtClean="0">
            <a:solidFill>
              <a:schemeClr val="tx1">
                <a:lumMod val="75000"/>
                <a:lumOff val="25000"/>
              </a:schemeClr>
            </a:solidFill>
            <a:latin typeface="+mn-ea"/>
          </a:defRPr>
        </a:defPPr>
      </a:lstStyle>
    </a:txDef>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3.xml><?xml version="1.0" encoding="utf-8"?>
<a:theme xmlns:a="http://schemas.openxmlformats.org/drawingml/2006/main" name="JSCP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Dデジタル教科書体">
      <a:majorFont>
        <a:latin typeface="UD デジタル 教科書体 NK-R"/>
        <a:ea typeface="UD デジタル 教科書体 NK-R"/>
        <a:cs typeface=""/>
      </a:majorFont>
      <a:minorFont>
        <a:latin typeface="UD デジタル 教科書体 NK-R"/>
        <a:ea typeface="UD デジタル 教科書体 NK-R"/>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28575">
          <a:solidFill>
            <a:srgbClr val="50B8C0"/>
          </a:solidFill>
        </a:ln>
      </a:spPr>
      <a:bodyPr rtlCol="0" anchor="ctr"/>
      <a:lstStyle>
        <a:defPPr algn="ctr">
          <a:lnSpc>
            <a:spcPts val="2200"/>
          </a:lnSpc>
          <a:defRPr sz="2000" dirty="0">
            <a:solidFill>
              <a:srgbClr val="50B8C0"/>
            </a:solidFill>
            <a:latin typeface="+mn-ea"/>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rgbClr val="50B8C0"/>
          </a:solidFill>
          <a:tailEnd type="triangl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chor="ctr">
        <a:spAutoFit/>
      </a:bodyPr>
      <a:lstStyle>
        <a:defPPr algn="l">
          <a:defRPr kumimoji="1" sz="2000" dirty="0" smtClean="0">
            <a:solidFill>
              <a:schemeClr val="tx1">
                <a:lumMod val="75000"/>
                <a:lumOff val="25000"/>
              </a:schemeClr>
            </a:solidFill>
            <a:latin typeface="+mn-ea"/>
          </a:defRPr>
        </a:defPPr>
      </a:lstStyle>
    </a:txDef>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24934748-d9c1-43e7-873a-8dadb8d5824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C5339F88AF049A45B3DC5BFAB257AEA9" ma:contentTypeVersion="13" ma:contentTypeDescription="新しいドキュメントを作成します。" ma:contentTypeScope="" ma:versionID="1619b5da0b4ff1b8c2f5daf0c438eed5">
  <xsd:schema xmlns:xsd="http://www.w3.org/2001/XMLSchema" xmlns:xs="http://www.w3.org/2001/XMLSchema" xmlns:p="http://schemas.microsoft.com/office/2006/metadata/properties" xmlns:ns3="24934748-d9c1-43e7-873a-8dadb8d58243" xmlns:ns4="b0f6aca0-8502-4a3a-97fa-3152c6808097" targetNamespace="http://schemas.microsoft.com/office/2006/metadata/properties" ma:root="true" ma:fieldsID="2a3c70ff31442776fea482b5605fe63b" ns3:_="" ns4:_="">
    <xsd:import namespace="24934748-d9c1-43e7-873a-8dadb8d58243"/>
    <xsd:import namespace="b0f6aca0-8502-4a3a-97fa-3152c680809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_activity" minOccurs="0"/>
                <xsd:element ref="ns4:SharedWithUsers" minOccurs="0"/>
                <xsd:element ref="ns4:SharedWithDetails" minOccurs="0"/>
                <xsd:element ref="ns4:SharingHintHash" minOccurs="0"/>
                <xsd:element ref="ns3:MediaLengthInSecond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4934748-d9c1-43e7-873a-8dadb8d5824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_activity" ma:index="15" nillable="true" ma:displayName="_activity" ma:hidden="true" ma:internalName="_activity">
      <xsd:simpleType>
        <xsd:restriction base="dms:Note"/>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0f6aca0-8502-4a3a-97fa-3152c6808097"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SharingHintHash" ma:index="18"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4AEE857-99A5-4FE7-B50A-13F9858119D1}">
  <ds:schemaRefs>
    <ds:schemaRef ds:uri="http://schemas.microsoft.com/office/2006/documentManagement/types"/>
    <ds:schemaRef ds:uri="b0f6aca0-8502-4a3a-97fa-3152c6808097"/>
    <ds:schemaRef ds:uri="24934748-d9c1-43e7-873a-8dadb8d58243"/>
    <ds:schemaRef ds:uri="http://schemas.microsoft.com/office/infopath/2007/PartnerControls"/>
    <ds:schemaRef ds:uri="http://purl.org/dc/dcmitype/"/>
    <ds:schemaRef ds:uri="http://www.w3.org/XML/1998/namespace"/>
    <ds:schemaRef ds:uri="http://purl.org/dc/elements/1.1/"/>
    <ds:schemaRef ds:uri="http://schemas.openxmlformats.org/package/2006/metadata/core-propertie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20AB9EC5-9B81-4E11-825F-95A5D6B94C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4934748-d9c1-43e7-873a-8dadb8d58243"/>
    <ds:schemaRef ds:uri="b0f6aca0-8502-4a3a-97fa-3152c680809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F4B3CC1-8F72-41C3-AFF3-0BFE3271EB26}">
  <ds:schemaRefs>
    <ds:schemaRef ds:uri="http://schemas.microsoft.com/sharepoint/v3/contenttype/forms"/>
  </ds:schemaRefs>
</ds:datastoreItem>
</file>

<file path=docMetadata/LabelInfo.xml><?xml version="1.0" encoding="utf-8"?>
<clbl:labelList xmlns:clbl="http://schemas.microsoft.com/office/2020/mipLabelMetadata">
  <clbl:label id="{51369a77-dfbc-4f7e-88e0-b4e95c92e63e}" enabled="0" method="" siteId="{51369a77-dfbc-4f7e-88e0-b4e95c92e63e}" removed="1"/>
</clbl:labelList>
</file>

<file path=docProps/app.xml><?xml version="1.0" encoding="utf-8"?>
<Properties xmlns="http://schemas.openxmlformats.org/officeDocument/2006/extended-properties" xmlns:vt="http://schemas.openxmlformats.org/officeDocument/2006/docPropsVTypes">
  <TotalTime>8977</TotalTime>
  <Words>521</Words>
  <Application>Microsoft Office PowerPoint</Application>
  <PresentationFormat>画面に合わせる (4:3)</PresentationFormat>
  <Paragraphs>34</Paragraphs>
  <Slides>3</Slides>
  <Notes>3</Notes>
  <HiddenSlides>0</HiddenSlides>
  <MMClips>0</MMClips>
  <ScaleCrop>false</ScaleCrop>
  <HeadingPairs>
    <vt:vector size="6" baseType="variant">
      <vt:variant>
        <vt:lpstr>使用されているフォント</vt:lpstr>
      </vt:variant>
      <vt:variant>
        <vt:i4>5</vt:i4>
      </vt:variant>
      <vt:variant>
        <vt:lpstr>テーマ</vt:lpstr>
      </vt:variant>
      <vt:variant>
        <vt:i4>3</vt:i4>
      </vt:variant>
      <vt:variant>
        <vt:lpstr>スライド タイトル</vt:lpstr>
      </vt:variant>
      <vt:variant>
        <vt:i4>3</vt:i4>
      </vt:variant>
    </vt:vector>
  </HeadingPairs>
  <TitlesOfParts>
    <vt:vector size="11" baseType="lpstr">
      <vt:lpstr>UD デジタル 教科書体 NK-R</vt:lpstr>
      <vt:lpstr>UD デジタル 教科書体 N-R</vt:lpstr>
      <vt:lpstr>游ゴシック</vt:lpstr>
      <vt:lpstr>Arial</vt:lpstr>
      <vt:lpstr>Wingdings</vt:lpstr>
      <vt:lpstr>2_JSCPテンプレート</vt:lpstr>
      <vt:lpstr>1_JSCPテンプレート</vt:lpstr>
      <vt:lpstr>JSCPテンプレート</vt:lpstr>
      <vt:lpstr>「SOSの出し方に関する教育」 について、ここまでの講義を 振り返るため、 グループワークを行います</vt:lpstr>
      <vt:lpstr>SOSの出し方に関する教育とは</vt:lpstr>
      <vt:lpstr>SOSの出し方に関する教育とは</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生水 裕美</dc:creator>
  <cp:lastModifiedBy>松田 芳明</cp:lastModifiedBy>
  <cp:revision>117</cp:revision>
  <cp:lastPrinted>2024-09-27T05:03:14Z</cp:lastPrinted>
  <dcterms:created xsi:type="dcterms:W3CDTF">2023-02-14T01:53:36Z</dcterms:created>
  <dcterms:modified xsi:type="dcterms:W3CDTF">2025-07-23T08:36:18Z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0x010100C5339F88AF049A45B3DC5BFAB257AEA9</vt:lpwstr>
  </property>
</Properties>
</file>