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26" r:id="rId4"/>
    <p:sldMasterId id="2147483724" r:id="rId5"/>
    <p:sldMasterId id="2147483721" r:id="rId6"/>
  </p:sldMasterIdLst>
  <p:notesMasterIdLst>
    <p:notesMasterId r:id="rId18"/>
  </p:notesMasterIdLst>
  <p:handoutMasterIdLst>
    <p:handoutMasterId r:id="rId19"/>
  </p:handoutMasterIdLst>
  <p:sldIdLst>
    <p:sldId id="4612" r:id="rId7"/>
    <p:sldId id="4613" r:id="rId8"/>
    <p:sldId id="4614" r:id="rId9"/>
    <p:sldId id="4615" r:id="rId10"/>
    <p:sldId id="4619" r:id="rId11"/>
    <p:sldId id="4624" r:id="rId12"/>
    <p:sldId id="4625" r:id="rId13"/>
    <p:sldId id="4620" r:id="rId14"/>
    <p:sldId id="4626" r:id="rId15"/>
    <p:sldId id="4627" r:id="rId16"/>
    <p:sldId id="4628" r:id="rId17"/>
  </p:sldIdLst>
  <p:sldSz cx="9144000" cy="6858000" type="screen4x3"/>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155BC09-4313-2038-EF1F-590064EBA8F1}" name="菅沼 舞" initials="菅沼" userId="S::suganuma@jscp.or.jp::babd8382-b282-410a-ab4f-dd9e9b0dec05" providerId="AD"/>
  <p188:author id="{86F8AEE2-CD90-BFD8-E778-771D24773458}" name="松田 芳明" initials="芳松" userId="S::matsuda.yoshiaki@jscp.or.jp::9969eb2e-458a-4832-a876-7bf944cac8b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FFFFCC"/>
    <a:srgbClr val="FF9933"/>
    <a:srgbClr val="00CC99"/>
    <a:srgbClr val="33CCFF"/>
    <a:srgbClr val="00FFFF"/>
    <a:srgbClr val="FFCC99"/>
    <a:srgbClr val="39E77B"/>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100" autoAdjust="0"/>
    <p:restoredTop sz="95026" autoAdjust="0"/>
  </p:normalViewPr>
  <p:slideViewPr>
    <p:cSldViewPr snapToGrid="0">
      <p:cViewPr varScale="1">
        <p:scale>
          <a:sx n="79" d="100"/>
          <a:sy n="79" d="100"/>
        </p:scale>
        <p:origin x="1200" y="67"/>
      </p:cViewPr>
      <p:guideLst/>
    </p:cSldViewPr>
  </p:slideViewPr>
  <p:notesTextViewPr>
    <p:cViewPr>
      <p:scale>
        <a:sx n="3" d="2"/>
        <a:sy n="3" d="2"/>
      </p:scale>
      <p:origin x="0" y="0"/>
    </p:cViewPr>
  </p:notesTextViewPr>
  <p:sorterViewPr>
    <p:cViewPr>
      <p:scale>
        <a:sx n="200" d="100"/>
        <a:sy n="200" d="100"/>
      </p:scale>
      <p:origin x="0" y="-22212"/>
    </p:cViewPr>
  </p:sorterViewPr>
  <p:notesViewPr>
    <p:cSldViewPr snapToGrid="0" showGuides="1">
      <p:cViewPr varScale="1">
        <p:scale>
          <a:sx n="73" d="100"/>
          <a:sy n="73" d="100"/>
        </p:scale>
        <p:origin x="4013" y="8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CE1C326-349F-71B4-1728-B6D4B5A60D91}"/>
              </a:ext>
            </a:extLst>
          </p:cNvPr>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ECF09944-2FC8-DAB8-8971-F6C95E1E9F53}"/>
              </a:ext>
            </a:extLst>
          </p:cNvPr>
          <p:cNvSpPr>
            <a:spLocks noGrp="1"/>
          </p:cNvSpPr>
          <p:nvPr>
            <p:ph type="dt" sz="quarter" idx="1"/>
          </p:nvPr>
        </p:nvSpPr>
        <p:spPr>
          <a:xfrm>
            <a:off x="4022725" y="0"/>
            <a:ext cx="3078163" cy="512763"/>
          </a:xfrm>
          <a:prstGeom prst="rect">
            <a:avLst/>
          </a:prstGeom>
        </p:spPr>
        <p:txBody>
          <a:bodyPr vert="horz" lIns="91440" tIns="45720" rIns="91440" bIns="45720" rtlCol="0"/>
          <a:lstStyle>
            <a:lvl1pPr algn="r">
              <a:defRPr sz="1200"/>
            </a:lvl1pPr>
          </a:lstStyle>
          <a:p>
            <a:fld id="{2C732692-4D1C-477A-81AC-2EE7ED9ECEBC}" type="datetimeFigureOut">
              <a:rPr kumimoji="1" lang="ja-JP" altLang="en-US" smtClean="0"/>
              <a:t>2025/7/23</a:t>
            </a:fld>
            <a:endParaRPr kumimoji="1" lang="ja-JP" altLang="en-US"/>
          </a:p>
        </p:txBody>
      </p:sp>
      <p:sp>
        <p:nvSpPr>
          <p:cNvPr id="4" name="フッター プレースホルダー 3">
            <a:extLst>
              <a:ext uri="{FF2B5EF4-FFF2-40B4-BE49-F238E27FC236}">
                <a16:creationId xmlns:a16="http://schemas.microsoft.com/office/drawing/2014/main" id="{0F85D6C3-6866-B789-F998-FC7A868F2C7C}"/>
              </a:ext>
            </a:extLst>
          </p:cNvPr>
          <p:cNvSpPr>
            <a:spLocks noGrp="1"/>
          </p:cNvSpPr>
          <p:nvPr>
            <p:ph type="ftr" sz="quarter" idx="2"/>
          </p:nvPr>
        </p:nvSpPr>
        <p:spPr>
          <a:xfrm>
            <a:off x="0" y="9720263"/>
            <a:ext cx="3078163" cy="51276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28146A9-E015-4123-0E3D-B41A9463C6C9}"/>
              </a:ext>
            </a:extLst>
          </p:cNvPr>
          <p:cNvSpPr>
            <a:spLocks noGrp="1"/>
          </p:cNvSpPr>
          <p:nvPr>
            <p:ph type="sldNum" sz="quarter" idx="3"/>
          </p:nvPr>
        </p:nvSpPr>
        <p:spPr>
          <a:xfrm>
            <a:off x="4022725" y="9720263"/>
            <a:ext cx="3078163" cy="512762"/>
          </a:xfrm>
          <a:prstGeom prst="rect">
            <a:avLst/>
          </a:prstGeom>
        </p:spPr>
        <p:txBody>
          <a:bodyPr vert="horz" lIns="91440" tIns="45720" rIns="91440" bIns="45720" rtlCol="0" anchor="b"/>
          <a:lstStyle>
            <a:lvl1pPr algn="r">
              <a:defRPr sz="1200"/>
            </a:lvl1pPr>
          </a:lstStyle>
          <a:p>
            <a:fld id="{59AF1D7A-B948-4F38-A16D-561A9572CB2D}" type="slidenum">
              <a:rPr kumimoji="1" lang="ja-JP" altLang="en-US" smtClean="0"/>
              <a:t>‹#›</a:t>
            </a:fld>
            <a:endParaRPr kumimoji="1" lang="ja-JP" altLang="en-US"/>
          </a:p>
        </p:txBody>
      </p:sp>
    </p:spTree>
    <p:extLst>
      <p:ext uri="{BB962C8B-B14F-4D97-AF65-F5344CB8AC3E}">
        <p14:creationId xmlns:p14="http://schemas.microsoft.com/office/powerpoint/2010/main" val="112212393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3223" userDrawn="1">
          <p15:clr>
            <a:srgbClr val="F26B43"/>
          </p15:clr>
        </p15:guide>
        <p15:guide id="2" pos="2237"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7739" cy="513428"/>
          </a:xfrm>
          <a:prstGeom prst="rect">
            <a:avLst/>
          </a:prstGeom>
        </p:spPr>
        <p:txBody>
          <a:bodyPr vert="horz" lIns="99057" tIns="49528" rIns="99057" bIns="49528"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092" y="0"/>
            <a:ext cx="3077739" cy="513428"/>
          </a:xfrm>
          <a:prstGeom prst="rect">
            <a:avLst/>
          </a:prstGeom>
        </p:spPr>
        <p:txBody>
          <a:bodyPr vert="horz" lIns="99057" tIns="49528" rIns="99057" bIns="49528" rtlCol="0"/>
          <a:lstStyle>
            <a:lvl1pPr algn="r">
              <a:defRPr sz="1300"/>
            </a:lvl1pPr>
          </a:lstStyle>
          <a:p>
            <a:fld id="{A12FC802-A218-4FB3-9B1D-ED8101AF4219}" type="datetimeFigureOut">
              <a:rPr kumimoji="1" lang="ja-JP" altLang="en-US" smtClean="0"/>
              <a:t>2025/7/23</a:t>
            </a:fld>
            <a:endParaRPr kumimoji="1" lang="ja-JP" altLang="en-US"/>
          </a:p>
        </p:txBody>
      </p:sp>
      <p:sp>
        <p:nvSpPr>
          <p:cNvPr id="4" name="スライド イメージ プレースホルダー 3"/>
          <p:cNvSpPr>
            <a:spLocks noGrp="1" noRot="1" noChangeAspect="1"/>
          </p:cNvSpPr>
          <p:nvPr>
            <p:ph type="sldImg" idx="2"/>
          </p:nvPr>
        </p:nvSpPr>
        <p:spPr>
          <a:xfrm>
            <a:off x="1406119" y="639447"/>
            <a:ext cx="4289288" cy="3216966"/>
          </a:xfrm>
          <a:prstGeom prst="rect">
            <a:avLst/>
          </a:prstGeom>
          <a:noFill/>
          <a:ln w="12700">
            <a:solidFill>
              <a:prstClr val="black"/>
            </a:solidFill>
          </a:ln>
        </p:spPr>
        <p:txBody>
          <a:bodyPr vert="horz" lIns="99057" tIns="49528" rIns="99057" bIns="49528" rtlCol="0" anchor="ctr"/>
          <a:lstStyle/>
          <a:p>
            <a:endParaRPr lang="ja-JP" altLang="en-US"/>
          </a:p>
        </p:txBody>
      </p:sp>
      <p:sp>
        <p:nvSpPr>
          <p:cNvPr id="5" name="ノート プレースホルダー 4"/>
          <p:cNvSpPr>
            <a:spLocks noGrp="1"/>
          </p:cNvSpPr>
          <p:nvPr>
            <p:ph type="body" sz="quarter" idx="3"/>
          </p:nvPr>
        </p:nvSpPr>
        <p:spPr>
          <a:xfrm>
            <a:off x="710248" y="4088674"/>
            <a:ext cx="5681980" cy="5408023"/>
          </a:xfrm>
          <a:prstGeom prst="rect">
            <a:avLst/>
          </a:prstGeom>
        </p:spPr>
        <p:txBody>
          <a:bodyPr vert="horz" lIns="99057" tIns="49528" rIns="99057" bIns="4952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19598"/>
            <a:ext cx="3077739" cy="513427"/>
          </a:xfrm>
          <a:prstGeom prst="rect">
            <a:avLst/>
          </a:prstGeom>
        </p:spPr>
        <p:txBody>
          <a:bodyPr vert="horz" lIns="99057" tIns="49528" rIns="99057" bIns="49528"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092" y="9719598"/>
            <a:ext cx="3077739" cy="513427"/>
          </a:xfrm>
          <a:prstGeom prst="rect">
            <a:avLst/>
          </a:prstGeom>
        </p:spPr>
        <p:txBody>
          <a:bodyPr vert="horz" lIns="99057" tIns="49528" rIns="99057" bIns="49528" rtlCol="0" anchor="b"/>
          <a:lstStyle>
            <a:lvl1pPr algn="r">
              <a:defRPr sz="1300"/>
            </a:lvl1pPr>
          </a:lstStyle>
          <a:p>
            <a:fld id="{A9E238EE-05F2-40C0-9BD7-93123F2990C9}" type="slidenum">
              <a:rPr kumimoji="1" lang="ja-JP" altLang="en-US" smtClean="0"/>
              <a:t>‹#›</a:t>
            </a:fld>
            <a:endParaRPr kumimoji="1" lang="ja-JP" altLang="en-US"/>
          </a:p>
        </p:txBody>
      </p:sp>
    </p:spTree>
    <p:extLst>
      <p:ext uri="{BB962C8B-B14F-4D97-AF65-F5344CB8AC3E}">
        <p14:creationId xmlns:p14="http://schemas.microsoft.com/office/powerpoint/2010/main" val="3277013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223" userDrawn="1">
          <p15:clr>
            <a:srgbClr val="F26B43"/>
          </p15:clr>
        </p15:guide>
        <p15:guide id="2" pos="2237" userDrawn="1">
          <p15:clr>
            <a:srgbClr val="F26B43"/>
          </p15:clr>
        </p15:guide>
      </p15:sldGuideLst>
    </p:ext>
  </p:extLst>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2630"/>
            <a:ext cx="8229600" cy="634082"/>
          </a:xfrm>
        </p:spPr>
        <p:txBody>
          <a:bodyPr anchor="ctr" anchorCtr="0">
            <a:noAutofit/>
          </a:bodyPr>
          <a:lstStyle>
            <a:lvl1pPr algn="l">
              <a:defRPr sz="2700">
                <a:solidFill>
                  <a:schemeClr val="tx1">
                    <a:lumMod val="75000"/>
                    <a:lumOff val="25000"/>
                  </a:schemeClr>
                </a:solidFill>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457200" y="980730"/>
            <a:ext cx="8229600" cy="5145441"/>
          </a:xfrm>
        </p:spPr>
        <p:txBody>
          <a:bodyPr>
            <a:noAutofit/>
          </a:bodyPr>
          <a:lstStyle>
            <a:lvl1pPr>
              <a:lnSpc>
                <a:spcPct val="110000"/>
              </a:lnSpc>
              <a:defRPr sz="2400"/>
            </a:lvl1pPr>
            <a:lvl2pPr>
              <a:lnSpc>
                <a:spcPct val="110000"/>
              </a:lnSpc>
              <a:defRPr sz="2100"/>
            </a:lvl2pPr>
            <a:lvl3pPr>
              <a:lnSpc>
                <a:spcPct val="110000"/>
              </a:lnSpc>
              <a:defRPr sz="2100"/>
            </a:lvl3pPr>
            <a:lvl4pPr>
              <a:lnSpc>
                <a:spcPct val="110000"/>
              </a:lnSpc>
              <a:defRPr sz="2100"/>
            </a:lvl4pPr>
            <a:lvl5pPr>
              <a:lnSpc>
                <a:spcPct val="110000"/>
              </a:lnSpc>
              <a:defRPr sz="21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1" name="スライド番号プレースホルダー 10">
            <a:extLst>
              <a:ext uri="{FF2B5EF4-FFF2-40B4-BE49-F238E27FC236}">
                <a16:creationId xmlns:a16="http://schemas.microsoft.com/office/drawing/2014/main" id="{6C0A5A9F-3142-7982-C8C9-A5D7399B53A8}"/>
              </a:ext>
            </a:extLst>
          </p:cNvPr>
          <p:cNvSpPr>
            <a:spLocks noGrp="1"/>
          </p:cNvSpPr>
          <p:nvPr>
            <p:ph type="sldNum" sz="quarter" idx="12"/>
          </p:nvPr>
        </p:nvSpPr>
        <p:spPr>
          <a:xfrm>
            <a:off x="6974904" y="6453337"/>
            <a:ext cx="2133600" cy="365125"/>
          </a:xfrm>
          <a:prstGeom prst="rect">
            <a:avLst/>
          </a:prstGeom>
        </p:spPr>
        <p:txBody>
          <a:bodyPr/>
          <a:lstStyle>
            <a:lvl1pPr>
              <a:defRPr sz="90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900"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cxnSp>
        <p:nvCxnSpPr>
          <p:cNvPr id="4" name="直線コネクタ 3">
            <a:extLst>
              <a:ext uri="{FF2B5EF4-FFF2-40B4-BE49-F238E27FC236}">
                <a16:creationId xmlns:a16="http://schemas.microsoft.com/office/drawing/2014/main" id="{EA76DB85-D0BD-16C3-05AB-8C43CAA0CB58}"/>
              </a:ext>
            </a:extLst>
          </p:cNvPr>
          <p:cNvCxnSpPr>
            <a:cxnSpLocks/>
          </p:cNvCxnSpPr>
          <p:nvPr userDrawn="1"/>
        </p:nvCxnSpPr>
        <p:spPr>
          <a:xfrm>
            <a:off x="6922" y="823530"/>
            <a:ext cx="8640000" cy="0"/>
          </a:xfrm>
          <a:prstGeom prst="line">
            <a:avLst/>
          </a:prstGeom>
          <a:ln w="28575">
            <a:solidFill>
              <a:srgbClr val="D1EDE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7917041"/>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2630"/>
            <a:ext cx="8229600" cy="634082"/>
          </a:xfrm>
        </p:spPr>
        <p:txBody>
          <a:bodyPr anchor="ctr" anchorCtr="0">
            <a:noAutofit/>
          </a:bodyPr>
          <a:lstStyle>
            <a:lvl1pPr algn="l">
              <a:defRPr sz="2700">
                <a:solidFill>
                  <a:schemeClr val="tx1">
                    <a:lumMod val="75000"/>
                    <a:lumOff val="25000"/>
                  </a:schemeClr>
                </a:solidFill>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457200" y="980730"/>
            <a:ext cx="8229600" cy="5145441"/>
          </a:xfrm>
        </p:spPr>
        <p:txBody>
          <a:bodyPr>
            <a:noAutofit/>
          </a:bodyPr>
          <a:lstStyle>
            <a:lvl1pPr>
              <a:lnSpc>
                <a:spcPct val="110000"/>
              </a:lnSpc>
              <a:defRPr sz="2400"/>
            </a:lvl1pPr>
            <a:lvl2pPr>
              <a:lnSpc>
                <a:spcPct val="110000"/>
              </a:lnSpc>
              <a:defRPr sz="2100"/>
            </a:lvl2pPr>
            <a:lvl3pPr>
              <a:lnSpc>
                <a:spcPct val="110000"/>
              </a:lnSpc>
              <a:defRPr sz="2100"/>
            </a:lvl3pPr>
            <a:lvl4pPr>
              <a:lnSpc>
                <a:spcPct val="110000"/>
              </a:lnSpc>
              <a:defRPr sz="2100"/>
            </a:lvl4pPr>
            <a:lvl5pPr>
              <a:lnSpc>
                <a:spcPct val="110000"/>
              </a:lnSpc>
              <a:defRPr sz="21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1" name="スライド番号プレースホルダー 10">
            <a:extLst>
              <a:ext uri="{FF2B5EF4-FFF2-40B4-BE49-F238E27FC236}">
                <a16:creationId xmlns:a16="http://schemas.microsoft.com/office/drawing/2014/main" id="{6C0A5A9F-3142-7982-C8C9-A5D7399B53A8}"/>
              </a:ext>
            </a:extLst>
          </p:cNvPr>
          <p:cNvSpPr>
            <a:spLocks noGrp="1"/>
          </p:cNvSpPr>
          <p:nvPr>
            <p:ph type="sldNum" sz="quarter" idx="12"/>
          </p:nvPr>
        </p:nvSpPr>
        <p:spPr>
          <a:xfrm>
            <a:off x="6974904" y="6453337"/>
            <a:ext cx="2133600" cy="365125"/>
          </a:xfrm>
          <a:prstGeom prst="rect">
            <a:avLst/>
          </a:prstGeom>
        </p:spPr>
        <p:txBody>
          <a:bodyPr/>
          <a:lstStyle>
            <a:lvl1pPr>
              <a:defRPr sz="90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900"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cxnSp>
        <p:nvCxnSpPr>
          <p:cNvPr id="4" name="直線コネクタ 3">
            <a:extLst>
              <a:ext uri="{FF2B5EF4-FFF2-40B4-BE49-F238E27FC236}">
                <a16:creationId xmlns:a16="http://schemas.microsoft.com/office/drawing/2014/main" id="{EA76DB85-D0BD-16C3-05AB-8C43CAA0CB58}"/>
              </a:ext>
            </a:extLst>
          </p:cNvPr>
          <p:cNvCxnSpPr>
            <a:cxnSpLocks/>
          </p:cNvCxnSpPr>
          <p:nvPr userDrawn="1"/>
        </p:nvCxnSpPr>
        <p:spPr>
          <a:xfrm>
            <a:off x="6922" y="823530"/>
            <a:ext cx="8640000" cy="0"/>
          </a:xfrm>
          <a:prstGeom prst="line">
            <a:avLst/>
          </a:prstGeom>
          <a:ln w="28575">
            <a:solidFill>
              <a:srgbClr val="D1EDE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9818921"/>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 スライド②">
    <p:spTree>
      <p:nvGrpSpPr>
        <p:cNvPr id="1" name=""/>
        <p:cNvGrpSpPr/>
        <p:nvPr/>
      </p:nvGrpSpPr>
      <p:grpSpPr>
        <a:xfrm>
          <a:off x="0" y="0"/>
          <a:ext cx="0" cy="0"/>
          <a:chOff x="0" y="0"/>
          <a:chExt cx="0" cy="0"/>
        </a:xfrm>
      </p:grpSpPr>
      <p:sp>
        <p:nvSpPr>
          <p:cNvPr id="13" name="テキスト プレースホルダー 18">
            <a:extLst>
              <a:ext uri="{FF2B5EF4-FFF2-40B4-BE49-F238E27FC236}">
                <a16:creationId xmlns:a16="http://schemas.microsoft.com/office/drawing/2014/main" id="{CC237073-DB9E-B9D0-4447-D20FD7B42149}"/>
              </a:ext>
            </a:extLst>
          </p:cNvPr>
          <p:cNvSpPr>
            <a:spLocks noGrp="1"/>
          </p:cNvSpPr>
          <p:nvPr>
            <p:ph type="body" sz="quarter" idx="11"/>
          </p:nvPr>
        </p:nvSpPr>
        <p:spPr>
          <a:xfrm>
            <a:off x="5220073" y="156220"/>
            <a:ext cx="3463316" cy="496888"/>
          </a:xfrm>
        </p:spPr>
        <p:txBody>
          <a:bodyPr>
            <a:noAutofit/>
          </a:bodyPr>
          <a:lstStyle>
            <a:lvl1pPr marL="0" indent="0" algn="r">
              <a:buNone/>
              <a:defRPr sz="1500">
                <a:solidFill>
                  <a:schemeClr val="tx1">
                    <a:lumMod val="75000"/>
                    <a:lumOff val="25000"/>
                  </a:schemeClr>
                </a:solidFill>
              </a:defRPr>
            </a:lvl1pPr>
            <a:lvl2pPr marL="316523" indent="0">
              <a:buNone/>
              <a:defRPr/>
            </a:lvl2pPr>
          </a:lstStyle>
          <a:p>
            <a:pPr lvl="0"/>
            <a:r>
              <a:rPr kumimoji="1" lang="ja-JP" altLang="en-US" dirty="0"/>
              <a:t>マスター テキストの書式設定</a:t>
            </a:r>
          </a:p>
        </p:txBody>
      </p:sp>
      <p:sp>
        <p:nvSpPr>
          <p:cNvPr id="2" name="Rectangle 5">
            <a:extLst>
              <a:ext uri="{FF2B5EF4-FFF2-40B4-BE49-F238E27FC236}">
                <a16:creationId xmlns:a16="http://schemas.microsoft.com/office/drawing/2014/main" id="{C61787D0-C875-2854-C817-D35532F556E1}"/>
              </a:ext>
            </a:extLst>
          </p:cNvPr>
          <p:cNvSpPr>
            <a:spLocks noChangeArrowheads="1"/>
          </p:cNvSpPr>
          <p:nvPr userDrawn="1"/>
        </p:nvSpPr>
        <p:spPr bwMode="auto">
          <a:xfrm>
            <a:off x="0" y="6540531"/>
            <a:ext cx="9143998" cy="179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305" tIns="31652" rIns="63305" bIns="31652"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633062" rtl="0" eaLnBrk="0" fontAlgn="base" latinLnBrk="0" hangingPunct="0">
              <a:lnSpc>
                <a:spcPct val="100000"/>
              </a:lnSpc>
              <a:spcBef>
                <a:spcPct val="0"/>
              </a:spcBef>
              <a:spcAft>
                <a:spcPct val="0"/>
              </a:spcAft>
              <a:buClrTx/>
              <a:buSzTx/>
              <a:buFontTx/>
              <a:buNone/>
              <a:tabLst/>
              <a:defRPr/>
            </a:pPr>
            <a:r>
              <a:rPr kumimoji="0" lang="en-US" altLang="ja-JP" sz="750" b="0" i="0" u="none" strike="noStrike" kern="1200" cap="none" spc="0" normalizeH="0" baseline="0" noProof="0" dirty="0">
                <a:ln>
                  <a:noFill/>
                </a:ln>
                <a:solidFill>
                  <a:prstClr val="black">
                    <a:lumMod val="75000"/>
                    <a:lumOff val="25000"/>
                  </a:prstClr>
                </a:solidFill>
                <a:effectLst/>
                <a:uLnTx/>
                <a:uFillTx/>
                <a:latin typeface="UD デジタル 教科書体 NK-R" panose="02020400000000000000" pitchFamily="18" charset="-128"/>
                <a:ea typeface="UD デジタル 教科書体 NK-R" panose="02020400000000000000" pitchFamily="18" charset="-128"/>
                <a:cs typeface="Arial" panose="020B0604020202020204" pitchFamily="34" charset="0"/>
              </a:rPr>
              <a:t>©2024 JSCP</a:t>
            </a:r>
            <a:endParaRPr kumimoji="0" lang="ja-JP" altLang="ja-JP" sz="525" b="0" i="0" u="none" strike="noStrike" kern="1200" cap="none" spc="0" normalizeH="0" baseline="0" noProof="0" dirty="0">
              <a:ln>
                <a:noFill/>
              </a:ln>
              <a:solidFill>
                <a:prstClr val="black">
                  <a:lumMod val="75000"/>
                  <a:lumOff val="2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pic>
        <p:nvPicPr>
          <p:cNvPr id="3" name="図 2">
            <a:extLst>
              <a:ext uri="{FF2B5EF4-FFF2-40B4-BE49-F238E27FC236}">
                <a16:creationId xmlns:a16="http://schemas.microsoft.com/office/drawing/2014/main" id="{D3C72DDB-4BF4-B406-D7D1-2888EF5902F4}"/>
              </a:ext>
            </a:extLst>
          </p:cNvPr>
          <p:cNvPicPr>
            <a:picLocks noChangeAspect="1"/>
          </p:cNvPicPr>
          <p:nvPr userDrawn="1"/>
        </p:nvPicPr>
        <p:blipFill>
          <a:blip r:embed="rId2"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350658" y="156220"/>
            <a:ext cx="3463316" cy="582564"/>
          </a:xfrm>
          <a:prstGeom prst="rect">
            <a:avLst/>
          </a:prstGeom>
        </p:spPr>
      </p:pic>
    </p:spTree>
    <p:extLst>
      <p:ext uri="{BB962C8B-B14F-4D97-AF65-F5344CB8AC3E}">
        <p14:creationId xmlns:p14="http://schemas.microsoft.com/office/powerpoint/2010/main" val="2340089248"/>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guide id="3" pos="5465">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D0A0036-9A5F-47E9-B72A-6D01DA54F8ED}" type="datetime1">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2025/7/23</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Tree>
    <p:extLst>
      <p:ext uri="{BB962C8B-B14F-4D97-AF65-F5344CB8AC3E}">
        <p14:creationId xmlns:p14="http://schemas.microsoft.com/office/powerpoint/2010/main" val="2163254993"/>
      </p:ext>
    </p:extLst>
  </p:cSld>
  <p:clrMap bg1="lt1" tx1="dk1" bg2="lt2" tx2="dk2" accent1="accent1" accent2="accent2" accent3="accent3" accent4="accent4" accent5="accent5" accent6="accent6" hlink="hlink" folHlink="folHlink"/>
  <p:sldLayoutIdLst>
    <p:sldLayoutId id="2147483727" r:id="rId1"/>
  </p:sldLayoutIdLst>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hf hdr="0" ftr="0" dt="0"/>
  <p:txStyles>
    <p:titleStyle>
      <a:lvl1pPr algn="ctr" defTabSz="633046" rtl="0" eaLnBrk="1" latinLnBrk="0" hangingPunct="1">
        <a:spcBef>
          <a:spcPct val="0"/>
        </a:spcBef>
        <a:buNone/>
        <a:defRPr kumimoji="1" sz="30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j-cs"/>
        </a:defRPr>
      </a:lvl1pPr>
    </p:titleStyle>
    <p:bodyStyle>
      <a:lvl1pPr marL="237392" indent="-237392" algn="l" defTabSz="633046" rtl="0" eaLnBrk="1" latinLnBrk="0" hangingPunct="1">
        <a:lnSpc>
          <a:spcPct val="110000"/>
        </a:lnSpc>
        <a:spcBef>
          <a:spcPct val="20000"/>
        </a:spcBef>
        <a:buFont typeface="Arial" pitchFamily="34" charset="0"/>
        <a:buChar char="•"/>
        <a:defRPr kumimoji="1" sz="24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1pPr>
      <a:lvl2pPr marL="514351" indent="-197828" algn="l" defTabSz="633046" rtl="0" eaLnBrk="1" latinLnBrk="0" hangingPunct="1">
        <a:lnSpc>
          <a:spcPct val="110000"/>
        </a:lnSpc>
        <a:spcBef>
          <a:spcPct val="20000"/>
        </a:spcBef>
        <a:buFont typeface="Arial" pitchFamily="34" charset="0"/>
        <a:buChar char="–"/>
        <a:defRPr kumimoji="1" sz="21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2pPr>
      <a:lvl3pPr marL="791308"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3pPr>
      <a:lvl4pPr marL="1107831"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4pPr>
      <a:lvl5pPr marL="1424354"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5pPr>
      <a:lvl6pPr marL="174087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6pPr>
      <a:lvl7pPr marL="2057400"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7pPr>
      <a:lvl8pPr marL="2373923"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8pPr>
      <a:lvl9pPr marL="269044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9pPr>
    </p:bodyStyle>
    <p:otherStyle>
      <a:defPPr>
        <a:defRPr lang="ja-JP"/>
      </a:defPPr>
      <a:lvl1pPr marL="0" algn="l" defTabSz="633046" rtl="0" eaLnBrk="1" latinLnBrk="0" hangingPunct="1">
        <a:defRPr kumimoji="1" sz="1247" kern="1200">
          <a:solidFill>
            <a:schemeClr val="tx1"/>
          </a:solidFill>
          <a:latin typeface="+mn-lt"/>
          <a:ea typeface="+mn-ea"/>
          <a:cs typeface="+mn-cs"/>
        </a:defRPr>
      </a:lvl1pPr>
      <a:lvl2pPr marL="316523" algn="l" defTabSz="633046" rtl="0" eaLnBrk="1" latinLnBrk="0" hangingPunct="1">
        <a:defRPr kumimoji="1" sz="1247" kern="1200">
          <a:solidFill>
            <a:schemeClr val="tx1"/>
          </a:solidFill>
          <a:latin typeface="+mn-lt"/>
          <a:ea typeface="+mn-ea"/>
          <a:cs typeface="+mn-cs"/>
        </a:defRPr>
      </a:lvl2pPr>
      <a:lvl3pPr marL="633046" algn="l" defTabSz="633046" rtl="0" eaLnBrk="1" latinLnBrk="0" hangingPunct="1">
        <a:defRPr kumimoji="1" sz="1247" kern="1200">
          <a:solidFill>
            <a:schemeClr val="tx1"/>
          </a:solidFill>
          <a:latin typeface="+mn-lt"/>
          <a:ea typeface="+mn-ea"/>
          <a:cs typeface="+mn-cs"/>
        </a:defRPr>
      </a:lvl3pPr>
      <a:lvl4pPr marL="949570" algn="l" defTabSz="633046" rtl="0" eaLnBrk="1" latinLnBrk="0" hangingPunct="1">
        <a:defRPr kumimoji="1" sz="1247" kern="1200">
          <a:solidFill>
            <a:schemeClr val="tx1"/>
          </a:solidFill>
          <a:latin typeface="+mn-lt"/>
          <a:ea typeface="+mn-ea"/>
          <a:cs typeface="+mn-cs"/>
        </a:defRPr>
      </a:lvl4pPr>
      <a:lvl5pPr marL="1266092" algn="l" defTabSz="633046" rtl="0" eaLnBrk="1" latinLnBrk="0" hangingPunct="1">
        <a:defRPr kumimoji="1" sz="1247" kern="1200">
          <a:solidFill>
            <a:schemeClr val="tx1"/>
          </a:solidFill>
          <a:latin typeface="+mn-lt"/>
          <a:ea typeface="+mn-ea"/>
          <a:cs typeface="+mn-cs"/>
        </a:defRPr>
      </a:lvl5pPr>
      <a:lvl6pPr marL="1582616" algn="l" defTabSz="633046" rtl="0" eaLnBrk="1" latinLnBrk="0" hangingPunct="1">
        <a:defRPr kumimoji="1" sz="1247" kern="1200">
          <a:solidFill>
            <a:schemeClr val="tx1"/>
          </a:solidFill>
          <a:latin typeface="+mn-lt"/>
          <a:ea typeface="+mn-ea"/>
          <a:cs typeface="+mn-cs"/>
        </a:defRPr>
      </a:lvl6pPr>
      <a:lvl7pPr marL="1899138" algn="l" defTabSz="633046" rtl="0" eaLnBrk="1" latinLnBrk="0" hangingPunct="1">
        <a:defRPr kumimoji="1" sz="1247" kern="1200">
          <a:solidFill>
            <a:schemeClr val="tx1"/>
          </a:solidFill>
          <a:latin typeface="+mn-lt"/>
          <a:ea typeface="+mn-ea"/>
          <a:cs typeface="+mn-cs"/>
        </a:defRPr>
      </a:lvl7pPr>
      <a:lvl8pPr marL="2215661" algn="l" defTabSz="633046" rtl="0" eaLnBrk="1" latinLnBrk="0" hangingPunct="1">
        <a:defRPr kumimoji="1" sz="1247" kern="1200">
          <a:solidFill>
            <a:schemeClr val="tx1"/>
          </a:solidFill>
          <a:latin typeface="+mn-lt"/>
          <a:ea typeface="+mn-ea"/>
          <a:cs typeface="+mn-cs"/>
        </a:defRPr>
      </a:lvl8pPr>
      <a:lvl9pPr marL="2532185" algn="l" defTabSz="633046" rtl="0" eaLnBrk="1" latinLnBrk="0" hangingPunct="1">
        <a:defRPr kumimoji="1" sz="124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D0A0036-9A5F-47E9-B72A-6D01DA54F8ED}" type="datetime1">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2025/7/23</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Tree>
    <p:extLst>
      <p:ext uri="{BB962C8B-B14F-4D97-AF65-F5344CB8AC3E}">
        <p14:creationId xmlns:p14="http://schemas.microsoft.com/office/powerpoint/2010/main" val="3886738299"/>
      </p:ext>
    </p:extLst>
  </p:cSld>
  <p:clrMap bg1="lt1" tx1="dk1" bg2="lt2" tx2="dk2" accent1="accent1" accent2="accent2" accent3="accent3" accent4="accent4" accent5="accent5" accent6="accent6" hlink="hlink" folHlink="folHlink"/>
  <p:sldLayoutIdLst>
    <p:sldLayoutId id="2147483725" r:id="rId1"/>
  </p:sldLayoutIdLst>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hf hdr="0" ftr="0" dt="0"/>
  <p:txStyles>
    <p:titleStyle>
      <a:lvl1pPr algn="ctr" defTabSz="633046" rtl="0" eaLnBrk="1" latinLnBrk="0" hangingPunct="1">
        <a:spcBef>
          <a:spcPct val="0"/>
        </a:spcBef>
        <a:buNone/>
        <a:defRPr kumimoji="1" sz="30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j-cs"/>
        </a:defRPr>
      </a:lvl1pPr>
    </p:titleStyle>
    <p:bodyStyle>
      <a:lvl1pPr marL="237392" indent="-237392" algn="l" defTabSz="633046" rtl="0" eaLnBrk="1" latinLnBrk="0" hangingPunct="1">
        <a:lnSpc>
          <a:spcPct val="110000"/>
        </a:lnSpc>
        <a:spcBef>
          <a:spcPct val="20000"/>
        </a:spcBef>
        <a:buFont typeface="Arial" pitchFamily="34" charset="0"/>
        <a:buChar char="•"/>
        <a:defRPr kumimoji="1" sz="24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1pPr>
      <a:lvl2pPr marL="514351" indent="-197828" algn="l" defTabSz="633046" rtl="0" eaLnBrk="1" latinLnBrk="0" hangingPunct="1">
        <a:lnSpc>
          <a:spcPct val="110000"/>
        </a:lnSpc>
        <a:spcBef>
          <a:spcPct val="20000"/>
        </a:spcBef>
        <a:buFont typeface="Arial" pitchFamily="34" charset="0"/>
        <a:buChar char="–"/>
        <a:defRPr kumimoji="1" sz="21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2pPr>
      <a:lvl3pPr marL="791308"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3pPr>
      <a:lvl4pPr marL="1107831"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4pPr>
      <a:lvl5pPr marL="1424354"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5pPr>
      <a:lvl6pPr marL="174087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6pPr>
      <a:lvl7pPr marL="2057400"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7pPr>
      <a:lvl8pPr marL="2373923"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8pPr>
      <a:lvl9pPr marL="269044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9pPr>
    </p:bodyStyle>
    <p:otherStyle>
      <a:defPPr>
        <a:defRPr lang="ja-JP"/>
      </a:defPPr>
      <a:lvl1pPr marL="0" algn="l" defTabSz="633046" rtl="0" eaLnBrk="1" latinLnBrk="0" hangingPunct="1">
        <a:defRPr kumimoji="1" sz="1247" kern="1200">
          <a:solidFill>
            <a:schemeClr val="tx1"/>
          </a:solidFill>
          <a:latin typeface="+mn-lt"/>
          <a:ea typeface="+mn-ea"/>
          <a:cs typeface="+mn-cs"/>
        </a:defRPr>
      </a:lvl1pPr>
      <a:lvl2pPr marL="316523" algn="l" defTabSz="633046" rtl="0" eaLnBrk="1" latinLnBrk="0" hangingPunct="1">
        <a:defRPr kumimoji="1" sz="1247" kern="1200">
          <a:solidFill>
            <a:schemeClr val="tx1"/>
          </a:solidFill>
          <a:latin typeface="+mn-lt"/>
          <a:ea typeface="+mn-ea"/>
          <a:cs typeface="+mn-cs"/>
        </a:defRPr>
      </a:lvl2pPr>
      <a:lvl3pPr marL="633046" algn="l" defTabSz="633046" rtl="0" eaLnBrk="1" latinLnBrk="0" hangingPunct="1">
        <a:defRPr kumimoji="1" sz="1247" kern="1200">
          <a:solidFill>
            <a:schemeClr val="tx1"/>
          </a:solidFill>
          <a:latin typeface="+mn-lt"/>
          <a:ea typeface="+mn-ea"/>
          <a:cs typeface="+mn-cs"/>
        </a:defRPr>
      </a:lvl3pPr>
      <a:lvl4pPr marL="949570" algn="l" defTabSz="633046" rtl="0" eaLnBrk="1" latinLnBrk="0" hangingPunct="1">
        <a:defRPr kumimoji="1" sz="1247" kern="1200">
          <a:solidFill>
            <a:schemeClr val="tx1"/>
          </a:solidFill>
          <a:latin typeface="+mn-lt"/>
          <a:ea typeface="+mn-ea"/>
          <a:cs typeface="+mn-cs"/>
        </a:defRPr>
      </a:lvl4pPr>
      <a:lvl5pPr marL="1266092" algn="l" defTabSz="633046" rtl="0" eaLnBrk="1" latinLnBrk="0" hangingPunct="1">
        <a:defRPr kumimoji="1" sz="1247" kern="1200">
          <a:solidFill>
            <a:schemeClr val="tx1"/>
          </a:solidFill>
          <a:latin typeface="+mn-lt"/>
          <a:ea typeface="+mn-ea"/>
          <a:cs typeface="+mn-cs"/>
        </a:defRPr>
      </a:lvl5pPr>
      <a:lvl6pPr marL="1582616" algn="l" defTabSz="633046" rtl="0" eaLnBrk="1" latinLnBrk="0" hangingPunct="1">
        <a:defRPr kumimoji="1" sz="1247" kern="1200">
          <a:solidFill>
            <a:schemeClr val="tx1"/>
          </a:solidFill>
          <a:latin typeface="+mn-lt"/>
          <a:ea typeface="+mn-ea"/>
          <a:cs typeface="+mn-cs"/>
        </a:defRPr>
      </a:lvl6pPr>
      <a:lvl7pPr marL="1899138" algn="l" defTabSz="633046" rtl="0" eaLnBrk="1" latinLnBrk="0" hangingPunct="1">
        <a:defRPr kumimoji="1" sz="1247" kern="1200">
          <a:solidFill>
            <a:schemeClr val="tx1"/>
          </a:solidFill>
          <a:latin typeface="+mn-lt"/>
          <a:ea typeface="+mn-ea"/>
          <a:cs typeface="+mn-cs"/>
        </a:defRPr>
      </a:lvl7pPr>
      <a:lvl8pPr marL="2215661" algn="l" defTabSz="633046" rtl="0" eaLnBrk="1" latinLnBrk="0" hangingPunct="1">
        <a:defRPr kumimoji="1" sz="1247" kern="1200">
          <a:solidFill>
            <a:schemeClr val="tx1"/>
          </a:solidFill>
          <a:latin typeface="+mn-lt"/>
          <a:ea typeface="+mn-ea"/>
          <a:cs typeface="+mn-cs"/>
        </a:defRPr>
      </a:lvl8pPr>
      <a:lvl9pPr marL="2532185" algn="l" defTabSz="633046" rtl="0" eaLnBrk="1" latinLnBrk="0" hangingPunct="1">
        <a:defRPr kumimoji="1" sz="124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D0A0036-9A5F-47E9-B72A-6D01DA54F8ED}" type="datetime1">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2025/7/23</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Tree>
    <p:extLst>
      <p:ext uri="{BB962C8B-B14F-4D97-AF65-F5344CB8AC3E}">
        <p14:creationId xmlns:p14="http://schemas.microsoft.com/office/powerpoint/2010/main" val="3113355160"/>
      </p:ext>
    </p:extLst>
  </p:cSld>
  <p:clrMap bg1="lt1" tx1="dk1" bg2="lt2" tx2="dk2" accent1="accent1" accent2="accent2" accent3="accent3" accent4="accent4" accent5="accent5" accent6="accent6" hlink="hlink" folHlink="folHlink"/>
  <p:sldLayoutIdLst>
    <p:sldLayoutId id="2147483722" r:id="rId1"/>
  </p:sldLayoutIdLst>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hf hdr="0" ftr="0" dt="0"/>
  <p:txStyles>
    <p:titleStyle>
      <a:lvl1pPr algn="ctr" defTabSz="633046" rtl="0" eaLnBrk="1" latinLnBrk="0" hangingPunct="1">
        <a:spcBef>
          <a:spcPct val="0"/>
        </a:spcBef>
        <a:buNone/>
        <a:defRPr kumimoji="1" sz="30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j-cs"/>
        </a:defRPr>
      </a:lvl1pPr>
    </p:titleStyle>
    <p:bodyStyle>
      <a:lvl1pPr marL="237392" indent="-237392" algn="l" defTabSz="633046" rtl="0" eaLnBrk="1" latinLnBrk="0" hangingPunct="1">
        <a:lnSpc>
          <a:spcPct val="110000"/>
        </a:lnSpc>
        <a:spcBef>
          <a:spcPct val="20000"/>
        </a:spcBef>
        <a:buFont typeface="Arial" pitchFamily="34" charset="0"/>
        <a:buChar char="•"/>
        <a:defRPr kumimoji="1" sz="24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1pPr>
      <a:lvl2pPr marL="514351" indent="-197828" algn="l" defTabSz="633046" rtl="0" eaLnBrk="1" latinLnBrk="0" hangingPunct="1">
        <a:lnSpc>
          <a:spcPct val="110000"/>
        </a:lnSpc>
        <a:spcBef>
          <a:spcPct val="20000"/>
        </a:spcBef>
        <a:buFont typeface="Arial" pitchFamily="34" charset="0"/>
        <a:buChar char="–"/>
        <a:defRPr kumimoji="1" sz="21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2pPr>
      <a:lvl3pPr marL="791308"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3pPr>
      <a:lvl4pPr marL="1107831"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4pPr>
      <a:lvl5pPr marL="1424354"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5pPr>
      <a:lvl6pPr marL="174087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6pPr>
      <a:lvl7pPr marL="2057400"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7pPr>
      <a:lvl8pPr marL="2373923"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8pPr>
      <a:lvl9pPr marL="269044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9pPr>
    </p:bodyStyle>
    <p:otherStyle>
      <a:defPPr>
        <a:defRPr lang="ja-JP"/>
      </a:defPPr>
      <a:lvl1pPr marL="0" algn="l" defTabSz="633046" rtl="0" eaLnBrk="1" latinLnBrk="0" hangingPunct="1">
        <a:defRPr kumimoji="1" sz="1247" kern="1200">
          <a:solidFill>
            <a:schemeClr val="tx1"/>
          </a:solidFill>
          <a:latin typeface="+mn-lt"/>
          <a:ea typeface="+mn-ea"/>
          <a:cs typeface="+mn-cs"/>
        </a:defRPr>
      </a:lvl1pPr>
      <a:lvl2pPr marL="316523" algn="l" defTabSz="633046" rtl="0" eaLnBrk="1" latinLnBrk="0" hangingPunct="1">
        <a:defRPr kumimoji="1" sz="1247" kern="1200">
          <a:solidFill>
            <a:schemeClr val="tx1"/>
          </a:solidFill>
          <a:latin typeface="+mn-lt"/>
          <a:ea typeface="+mn-ea"/>
          <a:cs typeface="+mn-cs"/>
        </a:defRPr>
      </a:lvl2pPr>
      <a:lvl3pPr marL="633046" algn="l" defTabSz="633046" rtl="0" eaLnBrk="1" latinLnBrk="0" hangingPunct="1">
        <a:defRPr kumimoji="1" sz="1247" kern="1200">
          <a:solidFill>
            <a:schemeClr val="tx1"/>
          </a:solidFill>
          <a:latin typeface="+mn-lt"/>
          <a:ea typeface="+mn-ea"/>
          <a:cs typeface="+mn-cs"/>
        </a:defRPr>
      </a:lvl3pPr>
      <a:lvl4pPr marL="949570" algn="l" defTabSz="633046" rtl="0" eaLnBrk="1" latinLnBrk="0" hangingPunct="1">
        <a:defRPr kumimoji="1" sz="1247" kern="1200">
          <a:solidFill>
            <a:schemeClr val="tx1"/>
          </a:solidFill>
          <a:latin typeface="+mn-lt"/>
          <a:ea typeface="+mn-ea"/>
          <a:cs typeface="+mn-cs"/>
        </a:defRPr>
      </a:lvl4pPr>
      <a:lvl5pPr marL="1266092" algn="l" defTabSz="633046" rtl="0" eaLnBrk="1" latinLnBrk="0" hangingPunct="1">
        <a:defRPr kumimoji="1" sz="1247" kern="1200">
          <a:solidFill>
            <a:schemeClr val="tx1"/>
          </a:solidFill>
          <a:latin typeface="+mn-lt"/>
          <a:ea typeface="+mn-ea"/>
          <a:cs typeface="+mn-cs"/>
        </a:defRPr>
      </a:lvl5pPr>
      <a:lvl6pPr marL="1582616" algn="l" defTabSz="633046" rtl="0" eaLnBrk="1" latinLnBrk="0" hangingPunct="1">
        <a:defRPr kumimoji="1" sz="1247" kern="1200">
          <a:solidFill>
            <a:schemeClr val="tx1"/>
          </a:solidFill>
          <a:latin typeface="+mn-lt"/>
          <a:ea typeface="+mn-ea"/>
          <a:cs typeface="+mn-cs"/>
        </a:defRPr>
      </a:lvl6pPr>
      <a:lvl7pPr marL="1899138" algn="l" defTabSz="633046" rtl="0" eaLnBrk="1" latinLnBrk="0" hangingPunct="1">
        <a:defRPr kumimoji="1" sz="1247" kern="1200">
          <a:solidFill>
            <a:schemeClr val="tx1"/>
          </a:solidFill>
          <a:latin typeface="+mn-lt"/>
          <a:ea typeface="+mn-ea"/>
          <a:cs typeface="+mn-cs"/>
        </a:defRPr>
      </a:lvl7pPr>
      <a:lvl8pPr marL="2215661" algn="l" defTabSz="633046" rtl="0" eaLnBrk="1" latinLnBrk="0" hangingPunct="1">
        <a:defRPr kumimoji="1" sz="1247" kern="1200">
          <a:solidFill>
            <a:schemeClr val="tx1"/>
          </a:solidFill>
          <a:latin typeface="+mn-lt"/>
          <a:ea typeface="+mn-ea"/>
          <a:cs typeface="+mn-cs"/>
        </a:defRPr>
      </a:lvl8pPr>
      <a:lvl9pPr marL="2532185" algn="l" defTabSz="633046" rtl="0" eaLnBrk="1" latinLnBrk="0" hangingPunct="1">
        <a:defRPr kumimoji="1" sz="124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a:extLst>
              <a:ext uri="{FF2B5EF4-FFF2-40B4-BE49-F238E27FC236}">
                <a16:creationId xmlns:a16="http://schemas.microsoft.com/office/drawing/2014/main" id="{7899D267-7F74-4855-8793-A279FA360820}"/>
              </a:ext>
            </a:extLst>
          </p:cNvPr>
          <p:cNvSpPr txBox="1">
            <a:spLocks/>
          </p:cNvSpPr>
          <p:nvPr/>
        </p:nvSpPr>
        <p:spPr bwMode="auto">
          <a:xfrm>
            <a:off x="881426" y="1559663"/>
            <a:ext cx="4867621"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82575" algn="l" rtl="0" eaLnBrk="0" fontAlgn="base" hangingPunct="0">
              <a:spcBef>
                <a:spcPts val="600"/>
              </a:spcBef>
              <a:spcAft>
                <a:spcPct val="0"/>
              </a:spcAft>
              <a:buClr>
                <a:schemeClr val="accent1"/>
              </a:buClr>
              <a:buSzPct val="80000"/>
              <a:buFont typeface="Wingdings 2" pitchFamily="18" charset="2"/>
              <a:buChar char=""/>
              <a:defRPr kumimoji="1"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kumimoji="1"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kumimoji="1"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kumimoji="1"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kumimoji="1"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1"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9pPr>
            <a:extLst/>
          </a:lstStyle>
          <a:p>
            <a:pPr marL="82550" indent="0" algn="just">
              <a:buClr>
                <a:srgbClr val="3891A7"/>
              </a:buClr>
              <a:buNone/>
              <a:defRPr/>
            </a:pPr>
            <a:r>
              <a:rPr lang="ja-JP" altLang="ja-JP" sz="2800" kern="100" dirty="0">
                <a:solidFill>
                  <a:prstClr val="black">
                    <a:lumMod val="75000"/>
                    <a:lumOff val="25000"/>
                  </a:prstClr>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世帯の状況</a:t>
            </a:r>
          </a:p>
          <a:p>
            <a:pPr>
              <a:buClr>
                <a:srgbClr val="3891A7"/>
              </a:buClr>
              <a:tabLst>
                <a:tab pos="5759450" algn="l"/>
              </a:tabLst>
              <a:defRPr/>
            </a:pPr>
            <a:r>
              <a:rPr lang="ja-JP" altLang="en-US" sz="2800" kern="1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父、母</a:t>
            </a:r>
            <a:endParaRPr lang="en-US" altLang="ja-JP" sz="2800" kern="1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buClr>
                <a:srgbClr val="3891A7"/>
              </a:buClr>
              <a:tabLst>
                <a:tab pos="5759450" algn="l"/>
              </a:tabLst>
              <a:defRPr/>
            </a:pPr>
            <a:r>
              <a:rPr lang="ja-JP" altLang="en-US" sz="2800" kern="1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姉（大学生</a:t>
            </a:r>
            <a:r>
              <a:rPr lang="en-US" altLang="ja-JP" sz="2800" kern="1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en-US" sz="2800" kern="1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成人）</a:t>
            </a:r>
            <a:endParaRPr lang="en-US" altLang="ja-JP" sz="2800" kern="1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buClr>
                <a:srgbClr val="3891A7"/>
              </a:buClr>
              <a:tabLst>
                <a:tab pos="5759450" algn="l"/>
              </a:tabLst>
              <a:defRPr/>
            </a:pPr>
            <a:r>
              <a:rPr lang="ja-JP" altLang="en-US" sz="2800" u="sng" kern="100" dirty="0">
                <a:solidFill>
                  <a:srgbClr val="C00000"/>
                </a:solidFill>
                <a:effectLst>
                  <a:outerShdw blurRad="254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本人（中学３年生）</a:t>
            </a:r>
            <a:endParaRPr lang="en-US" altLang="ja-JP" sz="2800" u="sng" kern="100" dirty="0">
              <a:solidFill>
                <a:srgbClr val="C00000"/>
              </a:solidFill>
              <a:effectLst>
                <a:outerShdw blurRad="254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buClr>
                <a:srgbClr val="3891A7"/>
              </a:buClr>
              <a:tabLst>
                <a:tab pos="5759450" algn="l"/>
              </a:tabLst>
              <a:defRPr/>
            </a:pPr>
            <a:r>
              <a:rPr lang="ja-JP" altLang="en-US" sz="2800" kern="1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弟（小学生）</a:t>
            </a:r>
            <a:endParaRPr lang="en-US" altLang="ja-JP" sz="2800" kern="1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buClr>
                <a:srgbClr val="3891A7"/>
              </a:buClr>
              <a:tabLst>
                <a:tab pos="5759450" algn="l"/>
              </a:tabLst>
              <a:defRPr/>
            </a:pPr>
            <a:endParaRPr lang="en-US" altLang="ja-JP" sz="2800" kern="100" dirty="0">
              <a:solidFill>
                <a:prstClr val="black">
                  <a:lumMod val="75000"/>
                  <a:lumOff val="25000"/>
                </a:prstClr>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marL="82550" indent="0">
              <a:buClr>
                <a:srgbClr val="3891A7"/>
              </a:buClr>
              <a:buNone/>
              <a:tabLst>
                <a:tab pos="5759450" algn="l"/>
              </a:tabLst>
              <a:defRPr/>
            </a:pPr>
            <a:r>
              <a:rPr lang="ja-JP" altLang="en-US" sz="2000" kern="100" dirty="0">
                <a:solidFill>
                  <a:prstClr val="black">
                    <a:lumMod val="75000"/>
                    <a:lumOff val="25000"/>
                  </a:prstClr>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＊個人情報については加工しています</a:t>
            </a:r>
            <a:endParaRPr lang="ja-JP" altLang="ja-JP" sz="2000" kern="100" dirty="0">
              <a:solidFill>
                <a:prstClr val="black">
                  <a:lumMod val="75000"/>
                  <a:lumOff val="25000"/>
                </a:prstClr>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buClr>
                <a:srgbClr val="3891A7"/>
              </a:buClr>
              <a:defRPr/>
            </a:pPr>
            <a:endParaRPr lang="ja-JP" altLang="en-US" dirty="0">
              <a:solidFill>
                <a:prstClr val="black">
                  <a:lumMod val="75000"/>
                  <a:lumOff val="25000"/>
                </a:prstClr>
              </a:solidFill>
              <a:latin typeface="Trebuchet MS"/>
              <a:ea typeface="HG丸ｺﾞｼｯｸM-PRO" panose="020F0600000000000000" pitchFamily="50" charset="-128"/>
            </a:endParaRPr>
          </a:p>
        </p:txBody>
      </p:sp>
      <p:sp>
        <p:nvSpPr>
          <p:cNvPr id="5" name="タイトル 1">
            <a:extLst>
              <a:ext uri="{FF2B5EF4-FFF2-40B4-BE49-F238E27FC236}">
                <a16:creationId xmlns:a16="http://schemas.microsoft.com/office/drawing/2014/main" id="{2F211C9F-1A7C-4143-BE72-08DB456B36D3}"/>
              </a:ext>
            </a:extLst>
          </p:cNvPr>
          <p:cNvSpPr txBox="1">
            <a:spLocks/>
          </p:cNvSpPr>
          <p:nvPr/>
        </p:nvSpPr>
        <p:spPr>
          <a:xfrm>
            <a:off x="992777" y="25519"/>
            <a:ext cx="7175249" cy="1013089"/>
          </a:xfrm>
          <a:prstGeom prst="rect">
            <a:avLst/>
          </a:prstGeom>
        </p:spPr>
        <p:txBody>
          <a:bodyPr anchor="ctr">
            <a:normAutofit/>
          </a:bodyPr>
          <a:lstStyle>
            <a:lvl1pPr algn="l" rtl="0" eaLnBrk="0" fontAlgn="base" hangingPunct="0">
              <a:spcBef>
                <a:spcPct val="0"/>
              </a:spcBef>
              <a:spcAft>
                <a:spcPct val="0"/>
              </a:spcAft>
              <a:defRPr kumimoji="1"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2pPr>
            <a:lvl3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3pPr>
            <a:lvl4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4pPr>
            <a:lvl5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5pPr>
            <a:lvl6pPr marL="457200" algn="l" rtl="0" fontAlgn="base">
              <a:spcBef>
                <a:spcPct val="0"/>
              </a:spcBef>
              <a:spcAft>
                <a:spcPct val="0"/>
              </a:spcAft>
              <a:defRPr kumimoji="1" sz="4300">
                <a:solidFill>
                  <a:srgbClr val="572314"/>
                </a:solidFill>
                <a:latin typeface="Trebuchet MS" pitchFamily="34" charset="0"/>
                <a:ea typeface="HG丸ｺﾞｼｯｸM-PRO" pitchFamily="50" charset="-128"/>
              </a:defRPr>
            </a:lvl6pPr>
            <a:lvl7pPr marL="914400" algn="l" rtl="0" fontAlgn="base">
              <a:spcBef>
                <a:spcPct val="0"/>
              </a:spcBef>
              <a:spcAft>
                <a:spcPct val="0"/>
              </a:spcAft>
              <a:defRPr kumimoji="1" sz="4300">
                <a:solidFill>
                  <a:srgbClr val="572314"/>
                </a:solidFill>
                <a:latin typeface="Trebuchet MS" pitchFamily="34" charset="0"/>
                <a:ea typeface="HG丸ｺﾞｼｯｸM-PRO" pitchFamily="50" charset="-128"/>
              </a:defRPr>
            </a:lvl7pPr>
            <a:lvl8pPr marL="1371600" algn="l" rtl="0" fontAlgn="base">
              <a:spcBef>
                <a:spcPct val="0"/>
              </a:spcBef>
              <a:spcAft>
                <a:spcPct val="0"/>
              </a:spcAft>
              <a:defRPr kumimoji="1" sz="4300">
                <a:solidFill>
                  <a:srgbClr val="572314"/>
                </a:solidFill>
                <a:latin typeface="Trebuchet MS" pitchFamily="34" charset="0"/>
                <a:ea typeface="HG丸ｺﾞｼｯｸM-PRO" pitchFamily="50" charset="-128"/>
              </a:defRPr>
            </a:lvl8pPr>
            <a:lvl9pPr marL="1828800" algn="l" rtl="0" fontAlgn="base">
              <a:spcBef>
                <a:spcPct val="0"/>
              </a:spcBef>
              <a:spcAft>
                <a:spcPct val="0"/>
              </a:spcAft>
              <a:defRPr kumimoji="1" sz="4300">
                <a:solidFill>
                  <a:srgbClr val="572314"/>
                </a:solidFill>
                <a:latin typeface="Trebuchet MS" pitchFamily="34" charset="0"/>
                <a:ea typeface="HG丸ｺﾞｼｯｸM-PRO" pitchFamily="50" charset="-128"/>
              </a:defRPr>
            </a:lvl9pPr>
            <a:extLst/>
          </a:lstStyle>
          <a:p>
            <a:pPr>
              <a:defRPr/>
            </a:pPr>
            <a:r>
              <a:rPr lang="ja-JP" altLang="en-US" sz="3600" dirty="0">
                <a:solidFill>
                  <a:prstClr val="black">
                    <a:lumMod val="75000"/>
                    <a:lumOff val="25000"/>
                  </a:prstClr>
                </a:solidFill>
                <a:effectLst/>
                <a:latin typeface="UD デジタル 教科書体 NK-R" panose="02020400000000000000" pitchFamily="18" charset="-128"/>
                <a:ea typeface="UD デジタル 教科書体 NK-R" panose="02020400000000000000" pitchFamily="18" charset="-128"/>
              </a:rPr>
              <a:t>事例紹介＜その２＞</a:t>
            </a:r>
          </a:p>
        </p:txBody>
      </p:sp>
    </p:spTree>
    <p:extLst>
      <p:ext uri="{BB962C8B-B14F-4D97-AF65-F5344CB8AC3E}">
        <p14:creationId xmlns:p14="http://schemas.microsoft.com/office/powerpoint/2010/main" val="3529790374"/>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3FE012B-BDED-44E0-B38E-95563ACA4D5C}"/>
              </a:ext>
            </a:extLst>
          </p:cNvPr>
          <p:cNvSpPr>
            <a:spLocks noGrp="1"/>
          </p:cNvSpPr>
          <p:nvPr>
            <p:ph idx="1"/>
          </p:nvPr>
        </p:nvSpPr>
        <p:spPr>
          <a:xfrm>
            <a:off x="400099" y="1120588"/>
            <a:ext cx="8412208" cy="5360893"/>
          </a:xfrm>
        </p:spPr>
        <p:txBody>
          <a:bodyPr>
            <a:noAutofit/>
          </a:bodyPr>
          <a:lstStyle/>
          <a:p>
            <a:pPr marL="358775" indent="-358775">
              <a:lnSpc>
                <a:spcPct val="100000"/>
              </a:lnSpc>
              <a:spcBef>
                <a:spcPts val="600"/>
              </a:spcBef>
              <a:buFont typeface="Wingdings" panose="05000000000000000000" pitchFamily="2" charset="2"/>
              <a:buChar char="n"/>
            </a:pPr>
            <a:r>
              <a:rPr lang="ja-JP" altLang="en-US" sz="2400" u="sng" dirty="0">
                <a:solidFill>
                  <a:srgbClr val="C00000"/>
                </a:solidFill>
              </a:rPr>
              <a:t>家族で話し合い、高校のことより、本人の状況が大事であることの共有した</a:t>
            </a:r>
            <a:endParaRPr lang="en-US" altLang="ja-JP" sz="2400" u="sng" dirty="0">
              <a:solidFill>
                <a:srgbClr val="C00000"/>
              </a:solidFill>
            </a:endParaRPr>
          </a:p>
          <a:p>
            <a:pPr marL="627063" indent="-268288">
              <a:lnSpc>
                <a:spcPct val="100000"/>
              </a:lnSpc>
              <a:spcBef>
                <a:spcPts val="600"/>
              </a:spcBef>
              <a:buNone/>
            </a:pPr>
            <a:r>
              <a:rPr lang="ja-JP" altLang="en-US" sz="2000" dirty="0">
                <a:solidFill>
                  <a:schemeClr val="tx1">
                    <a:lumMod val="75000"/>
                    <a:lumOff val="25000"/>
                  </a:schemeClr>
                </a:solidFill>
              </a:rPr>
              <a:t>→状況としては、ストレスが軽減されたが、本人が行きたい公立高校がありそこに行かなくてはならないと、自身でプレッシャーを感じ始めていた</a:t>
            </a:r>
            <a:endParaRPr lang="en-US" altLang="ja-JP" sz="2000" dirty="0">
              <a:solidFill>
                <a:schemeClr val="tx1">
                  <a:lumMod val="75000"/>
                  <a:lumOff val="25000"/>
                </a:schemeClr>
              </a:solidFill>
            </a:endParaRPr>
          </a:p>
          <a:p>
            <a:pPr marL="358775" indent="-358775">
              <a:lnSpc>
                <a:spcPct val="100000"/>
              </a:lnSpc>
              <a:spcBef>
                <a:spcPts val="600"/>
              </a:spcBef>
              <a:buFont typeface="Wingdings" panose="05000000000000000000" pitchFamily="2" charset="2"/>
              <a:buChar char="n"/>
            </a:pPr>
            <a:r>
              <a:rPr lang="ja-JP" altLang="en-US" sz="2400" dirty="0">
                <a:solidFill>
                  <a:schemeClr val="tx1">
                    <a:lumMod val="75000"/>
                    <a:lumOff val="25000"/>
                  </a:schemeClr>
                </a:solidFill>
              </a:rPr>
              <a:t>成績も振るわず、内申点が下がる恐れが出る</a:t>
            </a:r>
            <a:endParaRPr lang="en-US" altLang="ja-JP" sz="2400" dirty="0">
              <a:solidFill>
                <a:schemeClr val="tx1">
                  <a:lumMod val="75000"/>
                  <a:lumOff val="25000"/>
                </a:schemeClr>
              </a:solidFill>
            </a:endParaRPr>
          </a:p>
          <a:p>
            <a:pPr marL="358775" indent="-358775">
              <a:lnSpc>
                <a:spcPct val="100000"/>
              </a:lnSpc>
              <a:spcBef>
                <a:spcPts val="600"/>
              </a:spcBef>
              <a:buFont typeface="Wingdings" panose="05000000000000000000" pitchFamily="2" charset="2"/>
              <a:buChar char="n"/>
            </a:pPr>
            <a:r>
              <a:rPr lang="ja-JP" altLang="en-US" sz="2400" u="sng" dirty="0">
                <a:solidFill>
                  <a:schemeClr val="tx1">
                    <a:lumMod val="75000"/>
                    <a:lumOff val="25000"/>
                  </a:schemeClr>
                </a:solidFill>
              </a:rPr>
              <a:t>リストカットが再び出始める</a:t>
            </a:r>
            <a:endParaRPr lang="en-US" altLang="ja-JP" sz="2400" u="sng" dirty="0">
              <a:solidFill>
                <a:schemeClr val="tx1">
                  <a:lumMod val="75000"/>
                  <a:lumOff val="25000"/>
                </a:schemeClr>
              </a:solidFill>
            </a:endParaRPr>
          </a:p>
          <a:p>
            <a:pPr marL="358775" indent="-358775">
              <a:lnSpc>
                <a:spcPct val="100000"/>
              </a:lnSpc>
              <a:spcBef>
                <a:spcPts val="600"/>
              </a:spcBef>
              <a:buFont typeface="Wingdings" panose="05000000000000000000" pitchFamily="2" charset="2"/>
              <a:buChar char="n"/>
            </a:pPr>
            <a:r>
              <a:rPr lang="ja-JP" altLang="en-US" sz="2400" u="sng" dirty="0">
                <a:solidFill>
                  <a:srgbClr val="C00000"/>
                </a:solidFill>
              </a:rPr>
              <a:t>リストカットによる緊急搬送が発生することに備えて、警察にも情報提供を行い、緊急時の連携体制を構築</a:t>
            </a:r>
            <a:endParaRPr lang="en-US" altLang="ja-JP" sz="2400" u="sng" dirty="0">
              <a:solidFill>
                <a:srgbClr val="C00000"/>
              </a:solidFill>
            </a:endParaRPr>
          </a:p>
          <a:p>
            <a:pPr marL="358775" indent="-358775">
              <a:lnSpc>
                <a:spcPct val="100000"/>
              </a:lnSpc>
              <a:spcBef>
                <a:spcPts val="600"/>
              </a:spcBef>
              <a:buFont typeface="Wingdings" panose="05000000000000000000" pitchFamily="2" charset="2"/>
              <a:buChar char="n"/>
            </a:pPr>
            <a:r>
              <a:rPr lang="ja-JP" altLang="en-US" sz="2400" u="sng" dirty="0">
                <a:solidFill>
                  <a:schemeClr val="tx1">
                    <a:lumMod val="75000"/>
                    <a:lumOff val="25000"/>
                  </a:schemeClr>
                </a:solidFill>
              </a:rPr>
              <a:t>本人と両親には、学科試験のプレッシャーのかかる都立高校より、気に入った私立高校への推薦入学という選択があることを伝え、検討に入ってもらう</a:t>
            </a:r>
            <a:endParaRPr lang="en-US" altLang="ja-JP" sz="2400" u="sng" dirty="0">
              <a:solidFill>
                <a:schemeClr val="tx1">
                  <a:lumMod val="75000"/>
                  <a:lumOff val="25000"/>
                </a:schemeClr>
              </a:solidFill>
            </a:endParaRPr>
          </a:p>
        </p:txBody>
      </p:sp>
      <p:sp>
        <p:nvSpPr>
          <p:cNvPr id="4" name="スライド番号プレースホルダー 3">
            <a:extLst>
              <a:ext uri="{FF2B5EF4-FFF2-40B4-BE49-F238E27FC236}">
                <a16:creationId xmlns:a16="http://schemas.microsoft.com/office/drawing/2014/main" id="{CF66ACD4-DA99-48E1-9A90-9EF54E75F920}"/>
              </a:ext>
            </a:extLst>
          </p:cNvPr>
          <p:cNvSpPr>
            <a:spLocks noGrp="1"/>
          </p:cNvSpPr>
          <p:nvPr>
            <p:ph type="sldNum" sz="quarter" idx="12"/>
          </p:nvPr>
        </p:nvSpPr>
        <p:spPr/>
        <p:txBody>
          <a:bodyPr/>
          <a:lstStyle/>
          <a:p>
            <a:fld id="{A9BD803B-8884-45C3-AF20-387E2B4F0567}" type="slidenum">
              <a:rPr lang="ja-JP" altLang="en-US">
                <a:solidFill>
                  <a:prstClr val="black">
                    <a:tint val="75000"/>
                  </a:prstClr>
                </a:solidFill>
              </a:rPr>
              <a:pPr/>
              <a:t>9</a:t>
            </a:fld>
            <a:endParaRPr lang="ja-JP" altLang="en-US" dirty="0">
              <a:solidFill>
                <a:prstClr val="black">
                  <a:tint val="75000"/>
                </a:prstClr>
              </a:solidFill>
            </a:endParaRPr>
          </a:p>
        </p:txBody>
      </p:sp>
      <p:sp>
        <p:nvSpPr>
          <p:cNvPr id="5" name="タイトル 1">
            <a:extLst>
              <a:ext uri="{FF2B5EF4-FFF2-40B4-BE49-F238E27FC236}">
                <a16:creationId xmlns:a16="http://schemas.microsoft.com/office/drawing/2014/main" id="{97C655CA-F7EB-49ED-A714-E4C199B93D9E}"/>
              </a:ext>
            </a:extLst>
          </p:cNvPr>
          <p:cNvSpPr txBox="1">
            <a:spLocks noGrp="1"/>
          </p:cNvSpPr>
          <p:nvPr>
            <p:ph type="title"/>
          </p:nvPr>
        </p:nvSpPr>
        <p:spPr>
          <a:xfrm>
            <a:off x="962878" y="116632"/>
            <a:ext cx="6764698" cy="833474"/>
          </a:xfrm>
          <a:prstGeom prst="rect">
            <a:avLst/>
          </a:prstGeom>
        </p:spPr>
        <p:txBody>
          <a:bodyPr anchor="ctr">
            <a:normAutofit/>
          </a:bodyPr>
          <a:lstStyle>
            <a:lvl1pPr algn="l" rtl="0" eaLnBrk="0" fontAlgn="base" hangingPunct="0">
              <a:spcBef>
                <a:spcPct val="0"/>
              </a:spcBef>
              <a:spcAft>
                <a:spcPct val="0"/>
              </a:spcAft>
              <a:defRPr kumimoji="1"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2pPr>
            <a:lvl3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3pPr>
            <a:lvl4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4pPr>
            <a:lvl5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5pPr>
            <a:lvl6pPr marL="457200" algn="l" rtl="0" fontAlgn="base">
              <a:spcBef>
                <a:spcPct val="0"/>
              </a:spcBef>
              <a:spcAft>
                <a:spcPct val="0"/>
              </a:spcAft>
              <a:defRPr kumimoji="1" sz="4300">
                <a:solidFill>
                  <a:srgbClr val="572314"/>
                </a:solidFill>
                <a:latin typeface="Trebuchet MS" pitchFamily="34" charset="0"/>
                <a:ea typeface="HG丸ｺﾞｼｯｸM-PRO" pitchFamily="50" charset="-128"/>
              </a:defRPr>
            </a:lvl6pPr>
            <a:lvl7pPr marL="914400" algn="l" rtl="0" fontAlgn="base">
              <a:spcBef>
                <a:spcPct val="0"/>
              </a:spcBef>
              <a:spcAft>
                <a:spcPct val="0"/>
              </a:spcAft>
              <a:defRPr kumimoji="1" sz="4300">
                <a:solidFill>
                  <a:srgbClr val="572314"/>
                </a:solidFill>
                <a:latin typeface="Trebuchet MS" pitchFamily="34" charset="0"/>
                <a:ea typeface="HG丸ｺﾞｼｯｸM-PRO" pitchFamily="50" charset="-128"/>
              </a:defRPr>
            </a:lvl7pPr>
            <a:lvl8pPr marL="1371600" algn="l" rtl="0" fontAlgn="base">
              <a:spcBef>
                <a:spcPct val="0"/>
              </a:spcBef>
              <a:spcAft>
                <a:spcPct val="0"/>
              </a:spcAft>
              <a:defRPr kumimoji="1" sz="4300">
                <a:solidFill>
                  <a:srgbClr val="572314"/>
                </a:solidFill>
                <a:latin typeface="Trebuchet MS" pitchFamily="34" charset="0"/>
                <a:ea typeface="HG丸ｺﾞｼｯｸM-PRO" pitchFamily="50" charset="-128"/>
              </a:defRPr>
            </a:lvl8pPr>
            <a:lvl9pPr marL="1828800" algn="l" rtl="0" fontAlgn="base">
              <a:spcBef>
                <a:spcPct val="0"/>
              </a:spcBef>
              <a:spcAft>
                <a:spcPct val="0"/>
              </a:spcAft>
              <a:defRPr kumimoji="1" sz="4300">
                <a:solidFill>
                  <a:srgbClr val="572314"/>
                </a:solidFill>
                <a:latin typeface="Trebuchet MS" pitchFamily="34" charset="0"/>
                <a:ea typeface="HG丸ｺﾞｼｯｸM-PRO" pitchFamily="50" charset="-128"/>
              </a:defRPr>
            </a:lvl9pPr>
            <a:extLst/>
          </a:lstStyle>
          <a:p>
            <a:pPr defTabSz="914400">
              <a:defRPr/>
            </a:pPr>
            <a:r>
              <a:rPr lang="ja-JP" altLang="en-US" sz="3600" kern="100" dirty="0">
                <a:solidFill>
                  <a:schemeClr val="tx1">
                    <a:lumMod val="75000"/>
                    <a:lumOff val="25000"/>
                  </a:schemeClr>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その後の本人の行動　つづき２</a:t>
            </a:r>
            <a:endParaRPr lang="ja-JP" altLang="en-US"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1768753692"/>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3FE012B-BDED-44E0-B38E-95563ACA4D5C}"/>
              </a:ext>
            </a:extLst>
          </p:cNvPr>
          <p:cNvSpPr>
            <a:spLocks noGrp="1"/>
          </p:cNvSpPr>
          <p:nvPr>
            <p:ph idx="1"/>
          </p:nvPr>
        </p:nvSpPr>
        <p:spPr>
          <a:xfrm>
            <a:off x="400099" y="1120588"/>
            <a:ext cx="8412208" cy="5360893"/>
          </a:xfrm>
        </p:spPr>
        <p:txBody>
          <a:bodyPr>
            <a:noAutofit/>
          </a:bodyPr>
          <a:lstStyle/>
          <a:p>
            <a:pPr marL="358775" indent="-358775">
              <a:lnSpc>
                <a:spcPct val="100000"/>
              </a:lnSpc>
              <a:spcBef>
                <a:spcPts val="600"/>
              </a:spcBef>
              <a:buFont typeface="Wingdings" panose="05000000000000000000" pitchFamily="2" charset="2"/>
              <a:buChar char="n"/>
            </a:pPr>
            <a:r>
              <a:rPr lang="ja-JP" altLang="en-US" sz="2400" dirty="0">
                <a:solidFill>
                  <a:schemeClr val="tx1">
                    <a:lumMod val="75000"/>
                    <a:lumOff val="25000"/>
                  </a:schemeClr>
                </a:solidFill>
              </a:rPr>
              <a:t>いくつかの私立高校を候補として挙げてもらい、実際に高校見学に行ってもらう</a:t>
            </a:r>
            <a:endParaRPr lang="en-US" altLang="ja-JP" sz="2400" dirty="0">
              <a:solidFill>
                <a:schemeClr val="tx1">
                  <a:lumMod val="75000"/>
                  <a:lumOff val="25000"/>
                </a:schemeClr>
              </a:solidFill>
            </a:endParaRPr>
          </a:p>
          <a:p>
            <a:pPr marL="358775" indent="-358775">
              <a:lnSpc>
                <a:spcPct val="100000"/>
              </a:lnSpc>
              <a:spcBef>
                <a:spcPts val="600"/>
              </a:spcBef>
              <a:buFont typeface="Wingdings" panose="05000000000000000000" pitchFamily="2" charset="2"/>
              <a:buChar char="n"/>
            </a:pPr>
            <a:r>
              <a:rPr lang="ja-JP" altLang="en-US" sz="2400" dirty="0">
                <a:solidFill>
                  <a:schemeClr val="tx1">
                    <a:lumMod val="75000"/>
                    <a:lumOff val="25000"/>
                  </a:schemeClr>
                </a:solidFill>
              </a:rPr>
              <a:t>その中で、気に入った高校が見つかる</a:t>
            </a:r>
            <a:endParaRPr lang="en-US" altLang="ja-JP" sz="2400" dirty="0">
              <a:solidFill>
                <a:schemeClr val="tx1">
                  <a:lumMod val="75000"/>
                  <a:lumOff val="25000"/>
                </a:schemeClr>
              </a:solidFill>
            </a:endParaRPr>
          </a:p>
          <a:p>
            <a:pPr marL="358775" indent="-358775">
              <a:lnSpc>
                <a:spcPct val="100000"/>
              </a:lnSpc>
              <a:spcBef>
                <a:spcPts val="600"/>
              </a:spcBef>
              <a:buFont typeface="Wingdings" panose="05000000000000000000" pitchFamily="2" charset="2"/>
              <a:buChar char="n"/>
            </a:pPr>
            <a:r>
              <a:rPr lang="ja-JP" altLang="en-US" sz="2400" u="sng" dirty="0">
                <a:solidFill>
                  <a:srgbClr val="C00000"/>
                </a:solidFill>
              </a:rPr>
              <a:t>入学後のことも想定し、保護者と相談の上、私立高校には推薦の前に、状況の説明に行き、理解の上、推薦での受験について相談をする</a:t>
            </a:r>
            <a:endParaRPr lang="en-US" altLang="ja-JP" sz="2400" u="sng" dirty="0">
              <a:solidFill>
                <a:srgbClr val="C00000"/>
              </a:solidFill>
            </a:endParaRPr>
          </a:p>
          <a:p>
            <a:pPr marL="627063" indent="-268288">
              <a:lnSpc>
                <a:spcPct val="100000"/>
              </a:lnSpc>
              <a:spcBef>
                <a:spcPts val="600"/>
              </a:spcBef>
              <a:buNone/>
            </a:pPr>
            <a:r>
              <a:rPr lang="ja-JP" altLang="en-US" sz="2000" dirty="0">
                <a:solidFill>
                  <a:srgbClr val="0070C0"/>
                </a:solidFill>
              </a:rPr>
              <a:t>→高校としても、受け入れについて検討し、入試前から高校の担当者との面談を行い、本人の意思や希望を訊く。さらに、合格後には、高校のスクールカウンセラー等との面談を行い、入学を迎えるための準備を行うことで、引継ぎ・連携体制を構築する</a:t>
            </a:r>
            <a:endParaRPr lang="en-US" altLang="ja-JP" sz="2000" dirty="0">
              <a:solidFill>
                <a:srgbClr val="0070C0"/>
              </a:solidFill>
            </a:endParaRPr>
          </a:p>
          <a:p>
            <a:pPr marL="358775" indent="-358775">
              <a:lnSpc>
                <a:spcPct val="100000"/>
              </a:lnSpc>
              <a:spcBef>
                <a:spcPts val="600"/>
              </a:spcBef>
              <a:buFont typeface="Wingdings" panose="05000000000000000000" pitchFamily="2" charset="2"/>
              <a:buChar char="n"/>
            </a:pPr>
            <a:r>
              <a:rPr lang="ja-JP" altLang="en-US" sz="2400" dirty="0">
                <a:solidFill>
                  <a:schemeClr val="tx1">
                    <a:lumMod val="75000"/>
                    <a:lumOff val="25000"/>
                  </a:schemeClr>
                </a:solidFill>
              </a:rPr>
              <a:t>本人は、無事合格し、進学することができた。</a:t>
            </a:r>
            <a:endParaRPr lang="en-US" altLang="ja-JP" sz="2400" dirty="0">
              <a:solidFill>
                <a:schemeClr val="tx1">
                  <a:lumMod val="75000"/>
                  <a:lumOff val="25000"/>
                </a:schemeClr>
              </a:solidFill>
            </a:endParaRPr>
          </a:p>
        </p:txBody>
      </p:sp>
      <p:sp>
        <p:nvSpPr>
          <p:cNvPr id="4" name="スライド番号プレースホルダー 3">
            <a:extLst>
              <a:ext uri="{FF2B5EF4-FFF2-40B4-BE49-F238E27FC236}">
                <a16:creationId xmlns:a16="http://schemas.microsoft.com/office/drawing/2014/main" id="{CF66ACD4-DA99-48E1-9A90-9EF54E75F920}"/>
              </a:ext>
            </a:extLst>
          </p:cNvPr>
          <p:cNvSpPr>
            <a:spLocks noGrp="1"/>
          </p:cNvSpPr>
          <p:nvPr>
            <p:ph type="sldNum" sz="quarter" idx="12"/>
          </p:nvPr>
        </p:nvSpPr>
        <p:spPr/>
        <p:txBody>
          <a:bodyPr/>
          <a:lstStyle/>
          <a:p>
            <a:fld id="{A9BD803B-8884-45C3-AF20-387E2B4F0567}" type="slidenum">
              <a:rPr lang="ja-JP" altLang="en-US">
                <a:solidFill>
                  <a:prstClr val="black">
                    <a:tint val="75000"/>
                  </a:prstClr>
                </a:solidFill>
              </a:rPr>
              <a:pPr/>
              <a:t>10</a:t>
            </a:fld>
            <a:endParaRPr lang="ja-JP" altLang="en-US" dirty="0">
              <a:solidFill>
                <a:prstClr val="black">
                  <a:tint val="75000"/>
                </a:prstClr>
              </a:solidFill>
            </a:endParaRPr>
          </a:p>
        </p:txBody>
      </p:sp>
      <p:sp>
        <p:nvSpPr>
          <p:cNvPr id="5" name="タイトル 1">
            <a:extLst>
              <a:ext uri="{FF2B5EF4-FFF2-40B4-BE49-F238E27FC236}">
                <a16:creationId xmlns:a16="http://schemas.microsoft.com/office/drawing/2014/main" id="{97C655CA-F7EB-49ED-A714-E4C199B93D9E}"/>
              </a:ext>
            </a:extLst>
          </p:cNvPr>
          <p:cNvSpPr txBox="1">
            <a:spLocks noGrp="1"/>
          </p:cNvSpPr>
          <p:nvPr>
            <p:ph type="title"/>
          </p:nvPr>
        </p:nvSpPr>
        <p:spPr>
          <a:xfrm>
            <a:off x="962878" y="116632"/>
            <a:ext cx="6764698" cy="833474"/>
          </a:xfrm>
          <a:prstGeom prst="rect">
            <a:avLst/>
          </a:prstGeom>
        </p:spPr>
        <p:txBody>
          <a:bodyPr anchor="ctr">
            <a:normAutofit/>
          </a:bodyPr>
          <a:lstStyle>
            <a:lvl1pPr algn="l" rtl="0" eaLnBrk="0" fontAlgn="base" hangingPunct="0">
              <a:spcBef>
                <a:spcPct val="0"/>
              </a:spcBef>
              <a:spcAft>
                <a:spcPct val="0"/>
              </a:spcAft>
              <a:defRPr kumimoji="1"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2pPr>
            <a:lvl3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3pPr>
            <a:lvl4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4pPr>
            <a:lvl5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5pPr>
            <a:lvl6pPr marL="457200" algn="l" rtl="0" fontAlgn="base">
              <a:spcBef>
                <a:spcPct val="0"/>
              </a:spcBef>
              <a:spcAft>
                <a:spcPct val="0"/>
              </a:spcAft>
              <a:defRPr kumimoji="1" sz="4300">
                <a:solidFill>
                  <a:srgbClr val="572314"/>
                </a:solidFill>
                <a:latin typeface="Trebuchet MS" pitchFamily="34" charset="0"/>
                <a:ea typeface="HG丸ｺﾞｼｯｸM-PRO" pitchFamily="50" charset="-128"/>
              </a:defRPr>
            </a:lvl6pPr>
            <a:lvl7pPr marL="914400" algn="l" rtl="0" fontAlgn="base">
              <a:spcBef>
                <a:spcPct val="0"/>
              </a:spcBef>
              <a:spcAft>
                <a:spcPct val="0"/>
              </a:spcAft>
              <a:defRPr kumimoji="1" sz="4300">
                <a:solidFill>
                  <a:srgbClr val="572314"/>
                </a:solidFill>
                <a:latin typeface="Trebuchet MS" pitchFamily="34" charset="0"/>
                <a:ea typeface="HG丸ｺﾞｼｯｸM-PRO" pitchFamily="50" charset="-128"/>
              </a:defRPr>
            </a:lvl7pPr>
            <a:lvl8pPr marL="1371600" algn="l" rtl="0" fontAlgn="base">
              <a:spcBef>
                <a:spcPct val="0"/>
              </a:spcBef>
              <a:spcAft>
                <a:spcPct val="0"/>
              </a:spcAft>
              <a:defRPr kumimoji="1" sz="4300">
                <a:solidFill>
                  <a:srgbClr val="572314"/>
                </a:solidFill>
                <a:latin typeface="Trebuchet MS" pitchFamily="34" charset="0"/>
                <a:ea typeface="HG丸ｺﾞｼｯｸM-PRO" pitchFamily="50" charset="-128"/>
              </a:defRPr>
            </a:lvl8pPr>
            <a:lvl9pPr marL="1828800" algn="l" rtl="0" fontAlgn="base">
              <a:spcBef>
                <a:spcPct val="0"/>
              </a:spcBef>
              <a:spcAft>
                <a:spcPct val="0"/>
              </a:spcAft>
              <a:defRPr kumimoji="1" sz="4300">
                <a:solidFill>
                  <a:srgbClr val="572314"/>
                </a:solidFill>
                <a:latin typeface="Trebuchet MS" pitchFamily="34" charset="0"/>
                <a:ea typeface="HG丸ｺﾞｼｯｸM-PRO" pitchFamily="50" charset="-128"/>
              </a:defRPr>
            </a:lvl9pPr>
            <a:extLst/>
          </a:lstStyle>
          <a:p>
            <a:pPr defTabSz="914400">
              <a:defRPr/>
            </a:pPr>
            <a:r>
              <a:rPr lang="ja-JP" altLang="en-US" sz="3600" kern="100" dirty="0">
                <a:solidFill>
                  <a:schemeClr val="tx1">
                    <a:lumMod val="75000"/>
                    <a:lumOff val="25000"/>
                  </a:schemeClr>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その後の本人の行動　つづき３</a:t>
            </a:r>
            <a:endParaRPr lang="ja-JP" altLang="en-US"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794964286"/>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3FE012B-BDED-44E0-B38E-95563ACA4D5C}"/>
              </a:ext>
            </a:extLst>
          </p:cNvPr>
          <p:cNvSpPr>
            <a:spLocks noGrp="1"/>
          </p:cNvSpPr>
          <p:nvPr>
            <p:ph idx="1"/>
          </p:nvPr>
        </p:nvSpPr>
        <p:spPr>
          <a:xfrm>
            <a:off x="273634" y="1297183"/>
            <a:ext cx="8596732" cy="3677050"/>
          </a:xfrm>
        </p:spPr>
        <p:txBody>
          <a:bodyPr>
            <a:normAutofit lnSpcReduction="10000"/>
          </a:bodyPr>
          <a:lstStyle/>
          <a:p>
            <a:pPr marL="360363" indent="-360363">
              <a:buNone/>
            </a:pPr>
            <a:r>
              <a:rPr lang="ja-JP" altLang="en-US" sz="2800" dirty="0"/>
              <a:t>①</a:t>
            </a:r>
            <a:r>
              <a:rPr lang="ja-JP" altLang="en-US" dirty="0"/>
              <a:t>本人（中学３年生）が、</a:t>
            </a:r>
            <a:r>
              <a:rPr lang="en-US" altLang="ja-JP" dirty="0"/>
              <a:t>Twitter</a:t>
            </a:r>
            <a:r>
              <a:rPr lang="ja-JP" altLang="en-US" dirty="0"/>
              <a:t>の裏アカウントに、自傷行為（リストカット）の傷を投稿する</a:t>
            </a:r>
            <a:endParaRPr lang="en-US" altLang="ja-JP" sz="2800" dirty="0"/>
          </a:p>
          <a:p>
            <a:pPr marL="358775" indent="-358775">
              <a:buNone/>
            </a:pPr>
            <a:r>
              <a:rPr lang="ja-JP" altLang="en-US" dirty="0"/>
              <a:t>②友人がその書き込みをしたことを聞き、</a:t>
            </a:r>
            <a:r>
              <a:rPr lang="en-US" altLang="ja-JP" dirty="0"/>
              <a:t>Twitter</a:t>
            </a:r>
            <a:r>
              <a:rPr lang="ja-JP" altLang="en-US" dirty="0"/>
              <a:t>（現</a:t>
            </a:r>
            <a:r>
              <a:rPr lang="en-US" altLang="ja-JP" dirty="0"/>
              <a:t>X</a:t>
            </a:r>
            <a:r>
              <a:rPr lang="ja-JP" altLang="en-US" dirty="0"/>
              <a:t>）で確認し、自身の保護者と相談</a:t>
            </a:r>
            <a:endParaRPr lang="en-US" altLang="ja-JP" dirty="0"/>
          </a:p>
          <a:p>
            <a:pPr marL="0" indent="0">
              <a:buNone/>
            </a:pPr>
            <a:r>
              <a:rPr lang="ja-JP" altLang="en-US" dirty="0"/>
              <a:t>③</a:t>
            </a:r>
            <a:r>
              <a:rPr lang="ja-JP" altLang="en-US" sz="2800" dirty="0"/>
              <a:t>友人の保護者が、学校に直接話すように指示</a:t>
            </a:r>
            <a:endParaRPr lang="en-US" altLang="ja-JP" sz="2800" dirty="0"/>
          </a:p>
          <a:p>
            <a:pPr marL="0" indent="0">
              <a:buNone/>
            </a:pPr>
            <a:endParaRPr lang="en-US" altLang="ja-JP" sz="2800" dirty="0"/>
          </a:p>
          <a:p>
            <a:pPr marL="0" indent="0">
              <a:buNone/>
            </a:pPr>
            <a:endParaRPr lang="en-US" altLang="ja-JP" dirty="0"/>
          </a:p>
          <a:p>
            <a:pPr marL="0" indent="0">
              <a:buNone/>
            </a:pPr>
            <a:r>
              <a:rPr lang="ja-JP" altLang="en-US" sz="2800" dirty="0"/>
              <a:t>★学校としての対応を開始</a:t>
            </a:r>
            <a:endParaRPr lang="en-US" altLang="ja-JP" sz="2800" dirty="0"/>
          </a:p>
        </p:txBody>
      </p:sp>
      <p:sp>
        <p:nvSpPr>
          <p:cNvPr id="4" name="スライド番号プレースホルダー 3">
            <a:extLst>
              <a:ext uri="{FF2B5EF4-FFF2-40B4-BE49-F238E27FC236}">
                <a16:creationId xmlns:a16="http://schemas.microsoft.com/office/drawing/2014/main" id="{CF66ACD4-DA99-48E1-9A90-9EF54E75F920}"/>
              </a:ext>
            </a:extLst>
          </p:cNvPr>
          <p:cNvSpPr>
            <a:spLocks noGrp="1"/>
          </p:cNvSpPr>
          <p:nvPr>
            <p:ph type="sldNum" sz="quarter" idx="12"/>
          </p:nvPr>
        </p:nvSpPr>
        <p:spPr/>
        <p:txBody>
          <a:bodyPr/>
          <a:lstStyle/>
          <a:p>
            <a:fld id="{A9BD803B-8884-45C3-AF20-387E2B4F0567}" type="slidenum">
              <a:rPr lang="ja-JP" altLang="en-US">
                <a:solidFill>
                  <a:prstClr val="black">
                    <a:tint val="75000"/>
                  </a:prstClr>
                </a:solidFill>
              </a:rPr>
              <a:pPr/>
              <a:t>1</a:t>
            </a:fld>
            <a:endParaRPr lang="ja-JP" altLang="en-US" dirty="0">
              <a:solidFill>
                <a:prstClr val="black">
                  <a:tint val="75000"/>
                </a:prstClr>
              </a:solidFill>
            </a:endParaRPr>
          </a:p>
        </p:txBody>
      </p:sp>
      <p:sp>
        <p:nvSpPr>
          <p:cNvPr id="5" name="タイトル 1">
            <a:extLst>
              <a:ext uri="{FF2B5EF4-FFF2-40B4-BE49-F238E27FC236}">
                <a16:creationId xmlns:a16="http://schemas.microsoft.com/office/drawing/2014/main" id="{97C655CA-F7EB-49ED-A714-E4C199B93D9E}"/>
              </a:ext>
            </a:extLst>
          </p:cNvPr>
          <p:cNvSpPr txBox="1">
            <a:spLocks noGrp="1"/>
          </p:cNvSpPr>
          <p:nvPr>
            <p:ph type="title"/>
          </p:nvPr>
        </p:nvSpPr>
        <p:spPr>
          <a:xfrm>
            <a:off x="962878" y="116632"/>
            <a:ext cx="4912628" cy="833474"/>
          </a:xfrm>
          <a:prstGeom prst="rect">
            <a:avLst/>
          </a:prstGeom>
        </p:spPr>
        <p:txBody>
          <a:bodyPr anchor="ctr">
            <a:normAutofit/>
          </a:bodyPr>
          <a:lstStyle>
            <a:lvl1pPr algn="l" rtl="0" eaLnBrk="0" fontAlgn="base" hangingPunct="0">
              <a:spcBef>
                <a:spcPct val="0"/>
              </a:spcBef>
              <a:spcAft>
                <a:spcPct val="0"/>
              </a:spcAft>
              <a:defRPr kumimoji="1"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2pPr>
            <a:lvl3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3pPr>
            <a:lvl4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4pPr>
            <a:lvl5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5pPr>
            <a:lvl6pPr marL="457200" algn="l" rtl="0" fontAlgn="base">
              <a:spcBef>
                <a:spcPct val="0"/>
              </a:spcBef>
              <a:spcAft>
                <a:spcPct val="0"/>
              </a:spcAft>
              <a:defRPr kumimoji="1" sz="4300">
                <a:solidFill>
                  <a:srgbClr val="572314"/>
                </a:solidFill>
                <a:latin typeface="Trebuchet MS" pitchFamily="34" charset="0"/>
                <a:ea typeface="HG丸ｺﾞｼｯｸM-PRO" pitchFamily="50" charset="-128"/>
              </a:defRPr>
            </a:lvl6pPr>
            <a:lvl7pPr marL="914400" algn="l" rtl="0" fontAlgn="base">
              <a:spcBef>
                <a:spcPct val="0"/>
              </a:spcBef>
              <a:spcAft>
                <a:spcPct val="0"/>
              </a:spcAft>
              <a:defRPr kumimoji="1" sz="4300">
                <a:solidFill>
                  <a:srgbClr val="572314"/>
                </a:solidFill>
                <a:latin typeface="Trebuchet MS" pitchFamily="34" charset="0"/>
                <a:ea typeface="HG丸ｺﾞｼｯｸM-PRO" pitchFamily="50" charset="-128"/>
              </a:defRPr>
            </a:lvl7pPr>
            <a:lvl8pPr marL="1371600" algn="l" rtl="0" fontAlgn="base">
              <a:spcBef>
                <a:spcPct val="0"/>
              </a:spcBef>
              <a:spcAft>
                <a:spcPct val="0"/>
              </a:spcAft>
              <a:defRPr kumimoji="1" sz="4300">
                <a:solidFill>
                  <a:srgbClr val="572314"/>
                </a:solidFill>
                <a:latin typeface="Trebuchet MS" pitchFamily="34" charset="0"/>
                <a:ea typeface="HG丸ｺﾞｼｯｸM-PRO" pitchFamily="50" charset="-128"/>
              </a:defRPr>
            </a:lvl8pPr>
            <a:lvl9pPr marL="1828800" algn="l" rtl="0" fontAlgn="base">
              <a:spcBef>
                <a:spcPct val="0"/>
              </a:spcBef>
              <a:spcAft>
                <a:spcPct val="0"/>
              </a:spcAft>
              <a:defRPr kumimoji="1" sz="4300">
                <a:solidFill>
                  <a:srgbClr val="572314"/>
                </a:solidFill>
                <a:latin typeface="Trebuchet MS" pitchFamily="34" charset="0"/>
                <a:ea typeface="HG丸ｺﾞｼｯｸM-PRO" pitchFamily="50" charset="-128"/>
              </a:defRPr>
            </a:lvl9pPr>
            <a:extLst/>
          </a:lstStyle>
          <a:p>
            <a:pPr defTabSz="914400">
              <a:defRPr/>
            </a:pPr>
            <a:r>
              <a:rPr lang="ja-JP" altLang="en-US" sz="3600" kern="100" dirty="0">
                <a:solidFill>
                  <a:schemeClr val="tx1">
                    <a:lumMod val="75000"/>
                    <a:lumOff val="25000"/>
                  </a:schemeClr>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自殺関連行動の認知</a:t>
            </a:r>
            <a:endParaRPr lang="ja-JP" altLang="en-US"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endParaRPr>
          </a:p>
        </p:txBody>
      </p:sp>
      <p:sp>
        <p:nvSpPr>
          <p:cNvPr id="10" name="矢印: 下 9">
            <a:extLst>
              <a:ext uri="{FF2B5EF4-FFF2-40B4-BE49-F238E27FC236}">
                <a16:creationId xmlns:a16="http://schemas.microsoft.com/office/drawing/2014/main" id="{CAB4A246-AB38-9AA6-2EB8-503D5D090EE3}"/>
              </a:ext>
            </a:extLst>
          </p:cNvPr>
          <p:cNvSpPr/>
          <p:nvPr/>
        </p:nvSpPr>
        <p:spPr>
          <a:xfrm>
            <a:off x="2208178" y="3619654"/>
            <a:ext cx="933856" cy="68093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図 5" descr="モニター画面に映る文字&#10;&#10;中程度の精度で自動的に生成された説明">
            <a:extLst>
              <a:ext uri="{FF2B5EF4-FFF2-40B4-BE49-F238E27FC236}">
                <a16:creationId xmlns:a16="http://schemas.microsoft.com/office/drawing/2014/main" id="{11153B6F-C2CA-0388-D84A-73941E5B6C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2406" y="3771857"/>
            <a:ext cx="2125514" cy="2125514"/>
          </a:xfrm>
          <a:prstGeom prst="rect">
            <a:avLst/>
          </a:prstGeom>
        </p:spPr>
      </p:pic>
      <p:grpSp>
        <p:nvGrpSpPr>
          <p:cNvPr id="2" name="グループ化 1">
            <a:extLst>
              <a:ext uri="{FF2B5EF4-FFF2-40B4-BE49-F238E27FC236}">
                <a16:creationId xmlns:a16="http://schemas.microsoft.com/office/drawing/2014/main" id="{097FFA88-A4AA-ECD8-4DEC-6A062E16BE3C}"/>
              </a:ext>
            </a:extLst>
          </p:cNvPr>
          <p:cNvGrpSpPr/>
          <p:nvPr/>
        </p:nvGrpSpPr>
        <p:grpSpPr>
          <a:xfrm>
            <a:off x="254971" y="2168544"/>
            <a:ext cx="8596731" cy="2020184"/>
            <a:chOff x="254971" y="2168544"/>
            <a:chExt cx="8596731" cy="2020184"/>
          </a:xfrm>
        </p:grpSpPr>
        <p:sp>
          <p:nvSpPr>
            <p:cNvPr id="7" name="四角形: 角を丸くする 6">
              <a:extLst>
                <a:ext uri="{FF2B5EF4-FFF2-40B4-BE49-F238E27FC236}">
                  <a16:creationId xmlns:a16="http://schemas.microsoft.com/office/drawing/2014/main" id="{193B18F4-A958-6A1E-070C-6EB6C2C2CED0}"/>
                </a:ext>
              </a:extLst>
            </p:cNvPr>
            <p:cNvSpPr/>
            <p:nvPr/>
          </p:nvSpPr>
          <p:spPr>
            <a:xfrm>
              <a:off x="254971" y="2168544"/>
              <a:ext cx="8596731" cy="1284230"/>
            </a:xfrm>
            <a:prstGeom prst="roundRect">
              <a:avLst>
                <a:gd name="adj" fmla="val 7222"/>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endParaRPr kumimoji="1" lang="ja-JP" altLang="en-US" sz="2000" dirty="0">
                <a:solidFill>
                  <a:srgbClr val="50B8C0"/>
                </a:solidFill>
                <a:latin typeface="+mn-ea"/>
              </a:endParaRPr>
            </a:p>
          </p:txBody>
        </p:sp>
        <p:sp>
          <p:nvSpPr>
            <p:cNvPr id="8" name="テキスト ボックス 7">
              <a:extLst>
                <a:ext uri="{FF2B5EF4-FFF2-40B4-BE49-F238E27FC236}">
                  <a16:creationId xmlns:a16="http://schemas.microsoft.com/office/drawing/2014/main" id="{2BCB85ED-ABB2-7AA7-16E1-02F8E635D0F5}"/>
                </a:ext>
              </a:extLst>
            </p:cNvPr>
            <p:cNvSpPr txBox="1"/>
            <p:nvPr/>
          </p:nvSpPr>
          <p:spPr>
            <a:xfrm>
              <a:off x="3359020" y="3480842"/>
              <a:ext cx="2642948" cy="707886"/>
            </a:xfrm>
            <a:prstGeom prst="rect">
              <a:avLst/>
            </a:prstGeom>
            <a:noFill/>
          </p:spPr>
          <p:txBody>
            <a:bodyPr wrap="square" rtlCol="0" anchor="ctr">
              <a:spAutoFit/>
            </a:bodyPr>
            <a:lstStyle/>
            <a:p>
              <a:pPr algn="l"/>
              <a:r>
                <a:rPr kumimoji="1" lang="ja-JP" altLang="en-US" sz="2000" dirty="0">
                  <a:solidFill>
                    <a:srgbClr val="C00000"/>
                  </a:solidFill>
                  <a:latin typeface="+mn-ea"/>
                </a:rPr>
                <a:t>「</a:t>
              </a:r>
              <a:r>
                <a:rPr kumimoji="1" lang="en-US" altLang="ja-JP" sz="2000" dirty="0">
                  <a:solidFill>
                    <a:srgbClr val="C00000"/>
                  </a:solidFill>
                  <a:latin typeface="+mn-ea"/>
                </a:rPr>
                <a:t>SOS</a:t>
              </a:r>
              <a:r>
                <a:rPr kumimoji="1" lang="ja-JP" altLang="en-US" sz="2000" dirty="0">
                  <a:solidFill>
                    <a:srgbClr val="C00000"/>
                  </a:solidFill>
                  <a:latin typeface="+mn-ea"/>
                </a:rPr>
                <a:t>の出し方に関する教育」の成果</a:t>
              </a:r>
            </a:p>
          </p:txBody>
        </p:sp>
      </p:grpSp>
    </p:spTree>
    <p:extLst>
      <p:ext uri="{BB962C8B-B14F-4D97-AF65-F5344CB8AC3E}">
        <p14:creationId xmlns:p14="http://schemas.microsoft.com/office/powerpoint/2010/main" val="1797424495"/>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3FE012B-BDED-44E0-B38E-95563ACA4D5C}"/>
              </a:ext>
            </a:extLst>
          </p:cNvPr>
          <p:cNvSpPr>
            <a:spLocks noGrp="1"/>
          </p:cNvSpPr>
          <p:nvPr>
            <p:ph idx="1"/>
          </p:nvPr>
        </p:nvSpPr>
        <p:spPr>
          <a:xfrm>
            <a:off x="273634" y="1099226"/>
            <a:ext cx="8354800" cy="5466944"/>
          </a:xfrm>
        </p:spPr>
        <p:txBody>
          <a:bodyPr>
            <a:normAutofit/>
          </a:bodyPr>
          <a:lstStyle/>
          <a:p>
            <a:pPr marL="360363" indent="-360363">
              <a:lnSpc>
                <a:spcPct val="100000"/>
              </a:lnSpc>
              <a:spcBef>
                <a:spcPts val="600"/>
              </a:spcBef>
              <a:buNone/>
            </a:pPr>
            <a:r>
              <a:rPr lang="ja-JP" altLang="en-US" sz="2800" dirty="0"/>
              <a:t>①</a:t>
            </a:r>
            <a:r>
              <a:rPr lang="ja-JP" altLang="en-US" sz="2800" dirty="0">
                <a:solidFill>
                  <a:srgbClr val="C00000"/>
                </a:solidFill>
                <a:effectLst>
                  <a:outerShdw blurRad="25400" dist="38100" dir="2700000" algn="tl">
                    <a:srgbClr val="000000">
                      <a:alpha val="43137"/>
                    </a:srgbClr>
                  </a:outerShdw>
                </a:effectLst>
              </a:rPr>
              <a:t>教育委員会（指導主事）</a:t>
            </a:r>
            <a:r>
              <a:rPr lang="ja-JP" altLang="en-US" sz="2800" dirty="0">
                <a:solidFill>
                  <a:schemeClr val="tx1">
                    <a:lumMod val="75000"/>
                    <a:lumOff val="25000"/>
                  </a:schemeClr>
                </a:solidFill>
              </a:rPr>
              <a:t>への第一報</a:t>
            </a:r>
            <a:endParaRPr lang="en-US" altLang="ja-JP" sz="2800" dirty="0">
              <a:solidFill>
                <a:schemeClr val="tx1">
                  <a:lumMod val="75000"/>
                  <a:lumOff val="25000"/>
                </a:schemeClr>
              </a:solidFill>
            </a:endParaRPr>
          </a:p>
          <a:p>
            <a:pPr marL="360363" indent="-360363">
              <a:lnSpc>
                <a:spcPct val="100000"/>
              </a:lnSpc>
              <a:spcBef>
                <a:spcPts val="600"/>
              </a:spcBef>
              <a:buNone/>
            </a:pPr>
            <a:r>
              <a:rPr lang="ja-JP" altLang="en-US" sz="2800" dirty="0"/>
              <a:t>②</a:t>
            </a:r>
            <a:r>
              <a:rPr lang="ja-JP" altLang="en-US" sz="2800" dirty="0">
                <a:solidFill>
                  <a:schemeClr val="tx1">
                    <a:lumMod val="75000"/>
                    <a:lumOff val="25000"/>
                  </a:schemeClr>
                </a:solidFill>
              </a:rPr>
              <a:t>情報をくれた生徒（友人）のスマートフォンで</a:t>
            </a:r>
            <a:r>
              <a:rPr lang="en-US" altLang="ja-JP" sz="2800" dirty="0">
                <a:solidFill>
                  <a:schemeClr val="tx1">
                    <a:lumMod val="75000"/>
                    <a:lumOff val="25000"/>
                  </a:schemeClr>
                </a:solidFill>
              </a:rPr>
              <a:t>Twitter</a:t>
            </a:r>
            <a:r>
              <a:rPr lang="ja-JP" altLang="en-US" sz="2800" dirty="0">
                <a:solidFill>
                  <a:schemeClr val="tx1">
                    <a:lumMod val="75000"/>
                    <a:lumOff val="25000"/>
                  </a:schemeClr>
                </a:solidFill>
              </a:rPr>
              <a:t>の内容の確認。（リストカットの写真）</a:t>
            </a:r>
            <a:endParaRPr lang="en-US" altLang="ja-JP" sz="2800" dirty="0">
              <a:solidFill>
                <a:schemeClr val="tx1">
                  <a:lumMod val="75000"/>
                  <a:lumOff val="25000"/>
                </a:schemeClr>
              </a:solidFill>
            </a:endParaRPr>
          </a:p>
          <a:p>
            <a:pPr marL="360363" indent="-360363">
              <a:lnSpc>
                <a:spcPct val="100000"/>
              </a:lnSpc>
              <a:spcBef>
                <a:spcPts val="600"/>
              </a:spcBef>
              <a:buNone/>
            </a:pPr>
            <a:r>
              <a:rPr lang="ja-JP" altLang="en-US" sz="2800" dirty="0">
                <a:solidFill>
                  <a:schemeClr val="tx1">
                    <a:lumMod val="75000"/>
                    <a:lumOff val="25000"/>
                  </a:schemeClr>
                </a:solidFill>
              </a:rPr>
              <a:t>③当該生徒自身の情報</a:t>
            </a:r>
            <a:endParaRPr lang="en-US" altLang="ja-JP" sz="2800" dirty="0">
              <a:solidFill>
                <a:schemeClr val="tx1">
                  <a:lumMod val="75000"/>
                  <a:lumOff val="25000"/>
                </a:schemeClr>
              </a:solidFill>
            </a:endParaRPr>
          </a:p>
          <a:p>
            <a:pPr marL="717550" indent="-269875">
              <a:lnSpc>
                <a:spcPct val="100000"/>
              </a:lnSpc>
              <a:spcBef>
                <a:spcPts val="600"/>
              </a:spcBef>
            </a:pPr>
            <a:r>
              <a:rPr lang="ja-JP" altLang="en-US" sz="2800" dirty="0">
                <a:solidFill>
                  <a:schemeClr val="tx1">
                    <a:lumMod val="75000"/>
                    <a:lumOff val="25000"/>
                  </a:schemeClr>
                </a:solidFill>
              </a:rPr>
              <a:t>地元の小学校を卒業</a:t>
            </a:r>
            <a:endParaRPr lang="en-US" altLang="ja-JP" sz="2800" dirty="0">
              <a:solidFill>
                <a:schemeClr val="tx1">
                  <a:lumMod val="75000"/>
                  <a:lumOff val="25000"/>
                </a:schemeClr>
              </a:solidFill>
            </a:endParaRPr>
          </a:p>
          <a:p>
            <a:pPr marL="717550" indent="-269875">
              <a:lnSpc>
                <a:spcPct val="100000"/>
              </a:lnSpc>
              <a:spcBef>
                <a:spcPts val="600"/>
              </a:spcBef>
            </a:pPr>
            <a:r>
              <a:rPr lang="ja-JP" altLang="en-US" sz="2800" dirty="0">
                <a:solidFill>
                  <a:schemeClr val="tx1">
                    <a:lumMod val="75000"/>
                    <a:lumOff val="25000"/>
                  </a:schemeClr>
                </a:solidFill>
              </a:rPr>
              <a:t>別の公立中学校へ進学</a:t>
            </a:r>
            <a:endParaRPr lang="en-US" altLang="ja-JP" sz="2800" dirty="0">
              <a:solidFill>
                <a:schemeClr val="tx1">
                  <a:lumMod val="75000"/>
                  <a:lumOff val="25000"/>
                </a:schemeClr>
              </a:solidFill>
            </a:endParaRPr>
          </a:p>
          <a:p>
            <a:pPr marL="717550" indent="-269875">
              <a:lnSpc>
                <a:spcPct val="100000"/>
              </a:lnSpc>
              <a:spcBef>
                <a:spcPts val="600"/>
              </a:spcBef>
            </a:pPr>
            <a:r>
              <a:rPr lang="ja-JP" altLang="en-US" sz="2800" b="1" u="sng" dirty="0">
                <a:solidFill>
                  <a:srgbClr val="0070C0"/>
                </a:solidFill>
              </a:rPr>
              <a:t>友人関係が上手くいかず、</a:t>
            </a:r>
            <a:r>
              <a:rPr lang="en-US" altLang="ja-JP" sz="2800" b="1" u="sng" dirty="0">
                <a:solidFill>
                  <a:srgbClr val="0070C0"/>
                </a:solidFill>
              </a:rPr>
              <a:t>1</a:t>
            </a:r>
            <a:r>
              <a:rPr lang="ja-JP" altLang="en-US" sz="2800" b="1" u="sng" dirty="0">
                <a:solidFill>
                  <a:srgbClr val="0070C0"/>
                </a:solidFill>
              </a:rPr>
              <a:t>年生の終わり頃転入</a:t>
            </a:r>
            <a:endParaRPr lang="en-US" altLang="ja-JP" sz="2800" b="1" u="sng" dirty="0">
              <a:solidFill>
                <a:srgbClr val="0070C0"/>
              </a:solidFill>
            </a:endParaRPr>
          </a:p>
          <a:p>
            <a:pPr marL="717550" indent="-269875">
              <a:lnSpc>
                <a:spcPct val="100000"/>
              </a:lnSpc>
              <a:spcBef>
                <a:spcPts val="600"/>
              </a:spcBef>
            </a:pPr>
            <a:r>
              <a:rPr lang="ja-JP" altLang="en-US" sz="2800" dirty="0">
                <a:solidFill>
                  <a:schemeClr val="tx1">
                    <a:lumMod val="75000"/>
                    <a:lumOff val="25000"/>
                  </a:schemeClr>
                </a:solidFill>
              </a:rPr>
              <a:t>母親も</a:t>
            </a:r>
            <a:r>
              <a:rPr lang="en-US" altLang="ja-JP" sz="2800" dirty="0">
                <a:solidFill>
                  <a:schemeClr val="tx1">
                    <a:lumMod val="75000"/>
                    <a:lumOff val="25000"/>
                  </a:schemeClr>
                </a:solidFill>
              </a:rPr>
              <a:t>PTA</a:t>
            </a:r>
            <a:r>
              <a:rPr lang="ja-JP" altLang="en-US" sz="2800" dirty="0">
                <a:solidFill>
                  <a:schemeClr val="tx1">
                    <a:lumMod val="75000"/>
                    <a:lumOff val="25000"/>
                  </a:schemeClr>
                </a:solidFill>
              </a:rPr>
              <a:t>の役員を引き受けるなど、学校にも協力的</a:t>
            </a:r>
            <a:endParaRPr lang="en-US" altLang="ja-JP" sz="2800" dirty="0">
              <a:solidFill>
                <a:schemeClr val="tx1">
                  <a:lumMod val="75000"/>
                  <a:lumOff val="25000"/>
                </a:schemeClr>
              </a:solidFill>
            </a:endParaRPr>
          </a:p>
          <a:p>
            <a:pPr marL="717550" indent="-269875">
              <a:lnSpc>
                <a:spcPct val="100000"/>
              </a:lnSpc>
              <a:spcBef>
                <a:spcPts val="600"/>
              </a:spcBef>
            </a:pPr>
            <a:r>
              <a:rPr lang="ja-JP" altLang="en-US" sz="2800" dirty="0">
                <a:solidFill>
                  <a:schemeClr val="tx1">
                    <a:lumMod val="75000"/>
                    <a:lumOff val="25000"/>
                  </a:schemeClr>
                </a:solidFill>
              </a:rPr>
              <a:t>父親も「親父の会」に積極的にかかわる</a:t>
            </a:r>
            <a:endParaRPr lang="en-US" altLang="ja-JP" sz="2800" dirty="0">
              <a:solidFill>
                <a:schemeClr val="tx1">
                  <a:lumMod val="75000"/>
                  <a:lumOff val="25000"/>
                </a:schemeClr>
              </a:solidFill>
            </a:endParaRPr>
          </a:p>
        </p:txBody>
      </p:sp>
      <p:sp>
        <p:nvSpPr>
          <p:cNvPr id="4" name="スライド番号プレースホルダー 3">
            <a:extLst>
              <a:ext uri="{FF2B5EF4-FFF2-40B4-BE49-F238E27FC236}">
                <a16:creationId xmlns:a16="http://schemas.microsoft.com/office/drawing/2014/main" id="{CF66ACD4-DA99-48E1-9A90-9EF54E75F920}"/>
              </a:ext>
            </a:extLst>
          </p:cNvPr>
          <p:cNvSpPr>
            <a:spLocks noGrp="1"/>
          </p:cNvSpPr>
          <p:nvPr>
            <p:ph type="sldNum" sz="quarter" idx="12"/>
          </p:nvPr>
        </p:nvSpPr>
        <p:spPr/>
        <p:txBody>
          <a:bodyPr/>
          <a:lstStyle/>
          <a:p>
            <a:fld id="{A9BD803B-8884-45C3-AF20-387E2B4F0567}" type="slidenum">
              <a:rPr lang="ja-JP" altLang="en-US">
                <a:solidFill>
                  <a:prstClr val="black">
                    <a:tint val="75000"/>
                  </a:prstClr>
                </a:solidFill>
              </a:rPr>
              <a:pPr/>
              <a:t>2</a:t>
            </a:fld>
            <a:endParaRPr lang="ja-JP" altLang="en-US" dirty="0">
              <a:solidFill>
                <a:prstClr val="black">
                  <a:tint val="75000"/>
                </a:prstClr>
              </a:solidFill>
            </a:endParaRPr>
          </a:p>
        </p:txBody>
      </p:sp>
      <p:sp>
        <p:nvSpPr>
          <p:cNvPr id="5" name="タイトル 1">
            <a:extLst>
              <a:ext uri="{FF2B5EF4-FFF2-40B4-BE49-F238E27FC236}">
                <a16:creationId xmlns:a16="http://schemas.microsoft.com/office/drawing/2014/main" id="{97C655CA-F7EB-49ED-A714-E4C199B93D9E}"/>
              </a:ext>
            </a:extLst>
          </p:cNvPr>
          <p:cNvSpPr txBox="1">
            <a:spLocks noGrp="1"/>
          </p:cNvSpPr>
          <p:nvPr>
            <p:ph type="title"/>
          </p:nvPr>
        </p:nvSpPr>
        <p:spPr>
          <a:xfrm>
            <a:off x="962878" y="116632"/>
            <a:ext cx="4912628" cy="833474"/>
          </a:xfrm>
          <a:prstGeom prst="rect">
            <a:avLst/>
          </a:prstGeom>
        </p:spPr>
        <p:txBody>
          <a:bodyPr anchor="ctr">
            <a:normAutofit/>
          </a:bodyPr>
          <a:lstStyle>
            <a:lvl1pPr algn="l" rtl="0" eaLnBrk="0" fontAlgn="base" hangingPunct="0">
              <a:spcBef>
                <a:spcPct val="0"/>
              </a:spcBef>
              <a:spcAft>
                <a:spcPct val="0"/>
              </a:spcAft>
              <a:defRPr kumimoji="1"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2pPr>
            <a:lvl3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3pPr>
            <a:lvl4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4pPr>
            <a:lvl5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5pPr>
            <a:lvl6pPr marL="457200" algn="l" rtl="0" fontAlgn="base">
              <a:spcBef>
                <a:spcPct val="0"/>
              </a:spcBef>
              <a:spcAft>
                <a:spcPct val="0"/>
              </a:spcAft>
              <a:defRPr kumimoji="1" sz="4300">
                <a:solidFill>
                  <a:srgbClr val="572314"/>
                </a:solidFill>
                <a:latin typeface="Trebuchet MS" pitchFamily="34" charset="0"/>
                <a:ea typeface="HG丸ｺﾞｼｯｸM-PRO" pitchFamily="50" charset="-128"/>
              </a:defRPr>
            </a:lvl6pPr>
            <a:lvl7pPr marL="914400" algn="l" rtl="0" fontAlgn="base">
              <a:spcBef>
                <a:spcPct val="0"/>
              </a:spcBef>
              <a:spcAft>
                <a:spcPct val="0"/>
              </a:spcAft>
              <a:defRPr kumimoji="1" sz="4300">
                <a:solidFill>
                  <a:srgbClr val="572314"/>
                </a:solidFill>
                <a:latin typeface="Trebuchet MS" pitchFamily="34" charset="0"/>
                <a:ea typeface="HG丸ｺﾞｼｯｸM-PRO" pitchFamily="50" charset="-128"/>
              </a:defRPr>
            </a:lvl7pPr>
            <a:lvl8pPr marL="1371600" algn="l" rtl="0" fontAlgn="base">
              <a:spcBef>
                <a:spcPct val="0"/>
              </a:spcBef>
              <a:spcAft>
                <a:spcPct val="0"/>
              </a:spcAft>
              <a:defRPr kumimoji="1" sz="4300">
                <a:solidFill>
                  <a:srgbClr val="572314"/>
                </a:solidFill>
                <a:latin typeface="Trebuchet MS" pitchFamily="34" charset="0"/>
                <a:ea typeface="HG丸ｺﾞｼｯｸM-PRO" pitchFamily="50" charset="-128"/>
              </a:defRPr>
            </a:lvl8pPr>
            <a:lvl9pPr marL="1828800" algn="l" rtl="0" fontAlgn="base">
              <a:spcBef>
                <a:spcPct val="0"/>
              </a:spcBef>
              <a:spcAft>
                <a:spcPct val="0"/>
              </a:spcAft>
              <a:defRPr kumimoji="1" sz="4300">
                <a:solidFill>
                  <a:srgbClr val="572314"/>
                </a:solidFill>
                <a:latin typeface="Trebuchet MS" pitchFamily="34" charset="0"/>
                <a:ea typeface="HG丸ｺﾞｼｯｸM-PRO" pitchFamily="50" charset="-128"/>
              </a:defRPr>
            </a:lvl9pPr>
            <a:extLst/>
          </a:lstStyle>
          <a:p>
            <a:pPr defTabSz="914400">
              <a:defRPr/>
            </a:pPr>
            <a:r>
              <a:rPr lang="ja-JP" altLang="en-US" sz="3600" kern="100" dirty="0">
                <a:solidFill>
                  <a:schemeClr val="tx1">
                    <a:lumMod val="75000"/>
                    <a:lumOff val="25000"/>
                  </a:schemeClr>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情報の収集</a:t>
            </a:r>
            <a:endParaRPr lang="ja-JP" altLang="en-US"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2355417790"/>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3FE012B-BDED-44E0-B38E-95563ACA4D5C}"/>
              </a:ext>
            </a:extLst>
          </p:cNvPr>
          <p:cNvSpPr>
            <a:spLocks noGrp="1"/>
          </p:cNvSpPr>
          <p:nvPr>
            <p:ph idx="1"/>
          </p:nvPr>
        </p:nvSpPr>
        <p:spPr>
          <a:xfrm>
            <a:off x="273633" y="1099226"/>
            <a:ext cx="8607719" cy="5466944"/>
          </a:xfrm>
        </p:spPr>
        <p:txBody>
          <a:bodyPr>
            <a:normAutofit/>
          </a:bodyPr>
          <a:lstStyle/>
          <a:p>
            <a:pPr marL="360363" indent="-360363">
              <a:lnSpc>
                <a:spcPct val="100000"/>
              </a:lnSpc>
              <a:spcBef>
                <a:spcPts val="600"/>
              </a:spcBef>
              <a:buNone/>
            </a:pPr>
            <a:r>
              <a:rPr lang="ja-JP" altLang="en-US" sz="2800" dirty="0"/>
              <a:t>④</a:t>
            </a:r>
            <a:r>
              <a:rPr lang="zh-TW" altLang="en-US" sz="2800" dirty="0">
                <a:solidFill>
                  <a:srgbClr val="C00000"/>
                </a:solidFill>
                <a:effectLst>
                  <a:outerShdw blurRad="25400" dist="38100" dir="2700000" algn="tl">
                    <a:srgbClr val="000000">
                      <a:alpha val="43137"/>
                    </a:srgbClr>
                  </a:outerShdw>
                </a:effectLst>
              </a:rPr>
              <a:t>要保護対策児童地域協議会</a:t>
            </a:r>
            <a:r>
              <a:rPr lang="ja-JP" altLang="en-US" sz="2800" dirty="0">
                <a:solidFill>
                  <a:srgbClr val="C00000"/>
                </a:solidFill>
                <a:effectLst>
                  <a:outerShdw blurRad="25400" dist="38100" dir="2700000" algn="tl">
                    <a:srgbClr val="000000">
                      <a:alpha val="43137"/>
                    </a:srgbClr>
                  </a:outerShdw>
                </a:effectLst>
              </a:rPr>
              <a:t>との連携</a:t>
            </a:r>
            <a:r>
              <a:rPr lang="ja-JP" altLang="en-US" sz="2800" dirty="0"/>
              <a:t>（情報収集）</a:t>
            </a:r>
            <a:endParaRPr lang="en-US" altLang="ja-JP" sz="2800" dirty="0"/>
          </a:p>
          <a:p>
            <a:pPr marL="701675" indent="-254000">
              <a:lnSpc>
                <a:spcPct val="100000"/>
              </a:lnSpc>
              <a:spcBef>
                <a:spcPts val="600"/>
              </a:spcBef>
            </a:pPr>
            <a:r>
              <a:rPr lang="ja-JP" altLang="en-US" sz="2800" dirty="0">
                <a:solidFill>
                  <a:schemeClr val="tx1">
                    <a:lumMod val="75000"/>
                    <a:lumOff val="25000"/>
                  </a:schemeClr>
                </a:solidFill>
              </a:rPr>
              <a:t>記録なし</a:t>
            </a:r>
            <a:endParaRPr lang="en-US" altLang="ja-JP" sz="2800" dirty="0"/>
          </a:p>
          <a:p>
            <a:pPr marL="358775" indent="-358775">
              <a:lnSpc>
                <a:spcPct val="100000"/>
              </a:lnSpc>
              <a:spcBef>
                <a:spcPts val="1800"/>
              </a:spcBef>
              <a:buNone/>
            </a:pPr>
            <a:r>
              <a:rPr lang="ja-JP" altLang="en-US" sz="2800" dirty="0"/>
              <a:t>⑤</a:t>
            </a:r>
            <a:r>
              <a:rPr lang="ja-JP" altLang="en-US" sz="2800" dirty="0">
                <a:solidFill>
                  <a:srgbClr val="C00000"/>
                </a:solidFill>
                <a:effectLst>
                  <a:outerShdw blurRad="25400" dist="38100" dir="2700000" algn="tl">
                    <a:srgbClr val="000000">
                      <a:alpha val="43137"/>
                    </a:srgbClr>
                  </a:outerShdw>
                </a:effectLst>
              </a:rPr>
              <a:t>小学校</a:t>
            </a:r>
            <a:r>
              <a:rPr lang="ja-JP" altLang="en-US" sz="2800" dirty="0">
                <a:solidFill>
                  <a:schemeClr val="tx1">
                    <a:lumMod val="75000"/>
                    <a:lumOff val="25000"/>
                  </a:schemeClr>
                </a:solidFill>
              </a:rPr>
              <a:t>からの情報収集</a:t>
            </a:r>
            <a:endParaRPr lang="en-US" altLang="ja-JP" sz="2800" dirty="0">
              <a:solidFill>
                <a:schemeClr val="tx1">
                  <a:lumMod val="75000"/>
                  <a:lumOff val="25000"/>
                </a:schemeClr>
              </a:solidFill>
            </a:endParaRPr>
          </a:p>
          <a:p>
            <a:pPr marL="701675" indent="-254000">
              <a:lnSpc>
                <a:spcPct val="100000"/>
              </a:lnSpc>
              <a:spcBef>
                <a:spcPts val="600"/>
              </a:spcBef>
            </a:pPr>
            <a:r>
              <a:rPr lang="ja-JP" altLang="en-US" sz="2800" dirty="0">
                <a:solidFill>
                  <a:schemeClr val="tx1">
                    <a:lumMod val="75000"/>
                    <a:lumOff val="25000"/>
                  </a:schemeClr>
                </a:solidFill>
              </a:rPr>
              <a:t>特段の記録なし</a:t>
            </a:r>
            <a:endParaRPr lang="en-US" altLang="ja-JP" sz="2800" dirty="0">
              <a:solidFill>
                <a:schemeClr val="tx1">
                  <a:lumMod val="75000"/>
                  <a:lumOff val="25000"/>
                </a:schemeClr>
              </a:solidFill>
            </a:endParaRPr>
          </a:p>
          <a:p>
            <a:pPr marL="358775" indent="-358775">
              <a:lnSpc>
                <a:spcPct val="100000"/>
              </a:lnSpc>
              <a:spcBef>
                <a:spcPts val="600"/>
              </a:spcBef>
              <a:buNone/>
            </a:pPr>
            <a:endParaRPr lang="en-US" altLang="ja-JP" sz="2800" dirty="0">
              <a:solidFill>
                <a:schemeClr val="tx1">
                  <a:lumMod val="75000"/>
                  <a:lumOff val="25000"/>
                </a:schemeClr>
              </a:solidFill>
            </a:endParaRPr>
          </a:p>
        </p:txBody>
      </p:sp>
      <p:sp>
        <p:nvSpPr>
          <p:cNvPr id="4" name="スライド番号プレースホルダー 3">
            <a:extLst>
              <a:ext uri="{FF2B5EF4-FFF2-40B4-BE49-F238E27FC236}">
                <a16:creationId xmlns:a16="http://schemas.microsoft.com/office/drawing/2014/main" id="{CF66ACD4-DA99-48E1-9A90-9EF54E75F920}"/>
              </a:ext>
            </a:extLst>
          </p:cNvPr>
          <p:cNvSpPr>
            <a:spLocks noGrp="1"/>
          </p:cNvSpPr>
          <p:nvPr>
            <p:ph type="sldNum" sz="quarter" idx="12"/>
          </p:nvPr>
        </p:nvSpPr>
        <p:spPr/>
        <p:txBody>
          <a:bodyPr/>
          <a:lstStyle/>
          <a:p>
            <a:fld id="{A9BD803B-8884-45C3-AF20-387E2B4F0567}" type="slidenum">
              <a:rPr lang="ja-JP" altLang="en-US">
                <a:solidFill>
                  <a:prstClr val="black">
                    <a:tint val="75000"/>
                  </a:prstClr>
                </a:solidFill>
              </a:rPr>
              <a:pPr/>
              <a:t>3</a:t>
            </a:fld>
            <a:endParaRPr lang="ja-JP" altLang="en-US" dirty="0">
              <a:solidFill>
                <a:prstClr val="black">
                  <a:tint val="75000"/>
                </a:prstClr>
              </a:solidFill>
            </a:endParaRPr>
          </a:p>
        </p:txBody>
      </p:sp>
      <p:sp>
        <p:nvSpPr>
          <p:cNvPr id="5" name="タイトル 1">
            <a:extLst>
              <a:ext uri="{FF2B5EF4-FFF2-40B4-BE49-F238E27FC236}">
                <a16:creationId xmlns:a16="http://schemas.microsoft.com/office/drawing/2014/main" id="{97C655CA-F7EB-49ED-A714-E4C199B93D9E}"/>
              </a:ext>
            </a:extLst>
          </p:cNvPr>
          <p:cNvSpPr txBox="1">
            <a:spLocks noGrp="1"/>
          </p:cNvSpPr>
          <p:nvPr>
            <p:ph type="title"/>
          </p:nvPr>
        </p:nvSpPr>
        <p:spPr>
          <a:xfrm>
            <a:off x="962878" y="116632"/>
            <a:ext cx="4912628" cy="833474"/>
          </a:xfrm>
          <a:prstGeom prst="rect">
            <a:avLst/>
          </a:prstGeom>
        </p:spPr>
        <p:txBody>
          <a:bodyPr anchor="ctr">
            <a:normAutofit/>
          </a:bodyPr>
          <a:lstStyle>
            <a:lvl1pPr algn="l" rtl="0" eaLnBrk="0" fontAlgn="base" hangingPunct="0">
              <a:spcBef>
                <a:spcPct val="0"/>
              </a:spcBef>
              <a:spcAft>
                <a:spcPct val="0"/>
              </a:spcAft>
              <a:defRPr kumimoji="1"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2pPr>
            <a:lvl3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3pPr>
            <a:lvl4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4pPr>
            <a:lvl5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5pPr>
            <a:lvl6pPr marL="457200" algn="l" rtl="0" fontAlgn="base">
              <a:spcBef>
                <a:spcPct val="0"/>
              </a:spcBef>
              <a:spcAft>
                <a:spcPct val="0"/>
              </a:spcAft>
              <a:defRPr kumimoji="1" sz="4300">
                <a:solidFill>
                  <a:srgbClr val="572314"/>
                </a:solidFill>
                <a:latin typeface="Trebuchet MS" pitchFamily="34" charset="0"/>
                <a:ea typeface="HG丸ｺﾞｼｯｸM-PRO" pitchFamily="50" charset="-128"/>
              </a:defRPr>
            </a:lvl6pPr>
            <a:lvl7pPr marL="914400" algn="l" rtl="0" fontAlgn="base">
              <a:spcBef>
                <a:spcPct val="0"/>
              </a:spcBef>
              <a:spcAft>
                <a:spcPct val="0"/>
              </a:spcAft>
              <a:defRPr kumimoji="1" sz="4300">
                <a:solidFill>
                  <a:srgbClr val="572314"/>
                </a:solidFill>
                <a:latin typeface="Trebuchet MS" pitchFamily="34" charset="0"/>
                <a:ea typeface="HG丸ｺﾞｼｯｸM-PRO" pitchFamily="50" charset="-128"/>
              </a:defRPr>
            </a:lvl7pPr>
            <a:lvl8pPr marL="1371600" algn="l" rtl="0" fontAlgn="base">
              <a:spcBef>
                <a:spcPct val="0"/>
              </a:spcBef>
              <a:spcAft>
                <a:spcPct val="0"/>
              </a:spcAft>
              <a:defRPr kumimoji="1" sz="4300">
                <a:solidFill>
                  <a:srgbClr val="572314"/>
                </a:solidFill>
                <a:latin typeface="Trebuchet MS" pitchFamily="34" charset="0"/>
                <a:ea typeface="HG丸ｺﾞｼｯｸM-PRO" pitchFamily="50" charset="-128"/>
              </a:defRPr>
            </a:lvl8pPr>
            <a:lvl9pPr marL="1828800" algn="l" rtl="0" fontAlgn="base">
              <a:spcBef>
                <a:spcPct val="0"/>
              </a:spcBef>
              <a:spcAft>
                <a:spcPct val="0"/>
              </a:spcAft>
              <a:defRPr kumimoji="1" sz="4300">
                <a:solidFill>
                  <a:srgbClr val="572314"/>
                </a:solidFill>
                <a:latin typeface="Trebuchet MS" pitchFamily="34" charset="0"/>
                <a:ea typeface="HG丸ｺﾞｼｯｸM-PRO" pitchFamily="50" charset="-128"/>
              </a:defRPr>
            </a:lvl9pPr>
            <a:extLst/>
          </a:lstStyle>
          <a:p>
            <a:pPr defTabSz="914400">
              <a:defRPr/>
            </a:pPr>
            <a:r>
              <a:rPr lang="ja-JP" altLang="en-US" sz="3600" kern="100" dirty="0">
                <a:solidFill>
                  <a:schemeClr val="tx1">
                    <a:lumMod val="75000"/>
                    <a:lumOff val="25000"/>
                  </a:schemeClr>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情報の収集</a:t>
            </a:r>
            <a:endParaRPr lang="ja-JP" altLang="en-US"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2391934798"/>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3FE012B-BDED-44E0-B38E-95563ACA4D5C}"/>
              </a:ext>
            </a:extLst>
          </p:cNvPr>
          <p:cNvSpPr>
            <a:spLocks noGrp="1"/>
          </p:cNvSpPr>
          <p:nvPr>
            <p:ph idx="1"/>
          </p:nvPr>
        </p:nvSpPr>
        <p:spPr>
          <a:xfrm>
            <a:off x="394600" y="1235215"/>
            <a:ext cx="8354800" cy="5506153"/>
          </a:xfrm>
        </p:spPr>
        <p:txBody>
          <a:bodyPr>
            <a:noAutofit/>
          </a:bodyPr>
          <a:lstStyle/>
          <a:p>
            <a:pPr marL="360363" indent="-360363">
              <a:lnSpc>
                <a:spcPct val="100000"/>
              </a:lnSpc>
              <a:spcBef>
                <a:spcPts val="600"/>
              </a:spcBef>
              <a:buNone/>
            </a:pPr>
            <a:r>
              <a:rPr lang="ja-JP" altLang="en-US" sz="2800" dirty="0"/>
              <a:t>①本人との面談（すべて否定をしないで</a:t>
            </a:r>
            <a:r>
              <a:rPr lang="en-US" altLang="ja-JP" sz="2800" dirty="0"/>
              <a:t>…</a:t>
            </a:r>
            <a:r>
              <a:rPr lang="ja-JP" altLang="en-US" sz="2800" dirty="0"/>
              <a:t>）</a:t>
            </a:r>
            <a:endParaRPr lang="en-US" altLang="ja-JP" sz="2800" dirty="0"/>
          </a:p>
          <a:p>
            <a:pPr marL="360363" indent="-1588">
              <a:lnSpc>
                <a:spcPct val="100000"/>
              </a:lnSpc>
              <a:spcBef>
                <a:spcPts val="600"/>
              </a:spcBef>
              <a:buNone/>
            </a:pPr>
            <a:r>
              <a:rPr lang="ja-JP" altLang="en-US" sz="2800" dirty="0"/>
              <a:t>　→養護教諭がファーストコンタクトをとる</a:t>
            </a:r>
            <a:endParaRPr lang="en-US" altLang="ja-JP" sz="2800" dirty="0"/>
          </a:p>
          <a:p>
            <a:pPr marL="1255713" lvl="2" indent="-266700">
              <a:lnSpc>
                <a:spcPct val="100000"/>
              </a:lnSpc>
              <a:spcBef>
                <a:spcPts val="600"/>
              </a:spcBef>
            </a:pPr>
            <a:r>
              <a:rPr lang="ja-JP" altLang="en-US" sz="2400" dirty="0">
                <a:solidFill>
                  <a:srgbClr val="0070C0"/>
                </a:solidFill>
              </a:rPr>
              <a:t>傷の確認、頻度の確認</a:t>
            </a:r>
            <a:endParaRPr lang="en-US" altLang="ja-JP" sz="2400" dirty="0">
              <a:solidFill>
                <a:srgbClr val="0070C0"/>
              </a:solidFill>
            </a:endParaRPr>
          </a:p>
          <a:p>
            <a:pPr marL="1255713" lvl="2" indent="-266700">
              <a:lnSpc>
                <a:spcPct val="100000"/>
              </a:lnSpc>
              <a:spcBef>
                <a:spcPts val="600"/>
              </a:spcBef>
            </a:pPr>
            <a:r>
              <a:rPr lang="ja-JP" altLang="en-US" sz="2400" dirty="0">
                <a:solidFill>
                  <a:srgbClr val="0070C0"/>
                </a:solidFill>
              </a:rPr>
              <a:t>情報元については、友人の許可を得て、伝えることに</a:t>
            </a:r>
            <a:endParaRPr lang="en-US" altLang="ja-JP" sz="2400" dirty="0">
              <a:solidFill>
                <a:srgbClr val="0070C0"/>
              </a:solidFill>
            </a:endParaRPr>
          </a:p>
          <a:p>
            <a:pPr marL="1255713" lvl="2" indent="3175">
              <a:lnSpc>
                <a:spcPct val="100000"/>
              </a:lnSpc>
              <a:spcBef>
                <a:spcPts val="600"/>
              </a:spcBef>
              <a:buNone/>
            </a:pPr>
            <a:r>
              <a:rPr lang="ja-JP" altLang="en-US" sz="2400" dirty="0">
                <a:solidFill>
                  <a:srgbClr val="0070C0"/>
                </a:solidFill>
              </a:rPr>
              <a:t>（心配している気持ちと、その後も友人であることを伝える）</a:t>
            </a:r>
            <a:endParaRPr lang="en-US" altLang="ja-JP" sz="2400" dirty="0">
              <a:solidFill>
                <a:srgbClr val="0070C0"/>
              </a:solidFill>
            </a:endParaRPr>
          </a:p>
          <a:p>
            <a:pPr marL="1255713" lvl="2" indent="-266700">
              <a:lnSpc>
                <a:spcPct val="100000"/>
              </a:lnSpc>
              <a:spcBef>
                <a:spcPts val="600"/>
              </a:spcBef>
            </a:pPr>
            <a:r>
              <a:rPr lang="ja-JP" altLang="en-US" sz="2400" dirty="0">
                <a:solidFill>
                  <a:srgbClr val="0070C0"/>
                </a:solidFill>
              </a:rPr>
              <a:t>同席者についての同意を得る（記録）</a:t>
            </a:r>
            <a:endParaRPr lang="en-US" altLang="ja-JP" sz="2400" dirty="0">
              <a:solidFill>
                <a:srgbClr val="0070C0"/>
              </a:solidFill>
            </a:endParaRPr>
          </a:p>
          <a:p>
            <a:pPr marL="1255713" lvl="2" indent="-266700">
              <a:lnSpc>
                <a:spcPct val="100000"/>
              </a:lnSpc>
              <a:spcBef>
                <a:spcPts val="600"/>
              </a:spcBef>
            </a:pPr>
            <a:r>
              <a:rPr lang="ja-JP" altLang="en-US" sz="2400" dirty="0">
                <a:solidFill>
                  <a:srgbClr val="0070C0"/>
                </a:solidFill>
              </a:rPr>
              <a:t>どの様な時に、リストカットをしてしまうのか</a:t>
            </a:r>
            <a:endParaRPr lang="en-US" altLang="ja-JP" sz="2400" dirty="0">
              <a:solidFill>
                <a:srgbClr val="0070C0"/>
              </a:solidFill>
            </a:endParaRPr>
          </a:p>
          <a:p>
            <a:pPr marL="1255713" lvl="2" indent="-266700">
              <a:lnSpc>
                <a:spcPct val="100000"/>
              </a:lnSpc>
              <a:spcBef>
                <a:spcPts val="600"/>
              </a:spcBef>
            </a:pPr>
            <a:r>
              <a:rPr lang="ja-JP" altLang="en-US" sz="2400" dirty="0">
                <a:solidFill>
                  <a:srgbClr val="0070C0"/>
                </a:solidFill>
              </a:rPr>
              <a:t>リストカットをした後、どの様な気持ちになるのか</a:t>
            </a:r>
            <a:endParaRPr lang="en-US" altLang="ja-JP" sz="2400" dirty="0">
              <a:solidFill>
                <a:srgbClr val="0070C0"/>
              </a:solidFill>
            </a:endParaRPr>
          </a:p>
          <a:p>
            <a:pPr marL="1255713" lvl="2" indent="-266700">
              <a:lnSpc>
                <a:spcPct val="100000"/>
              </a:lnSpc>
              <a:spcBef>
                <a:spcPts val="600"/>
              </a:spcBef>
            </a:pPr>
            <a:r>
              <a:rPr lang="ja-JP" altLang="en-US" sz="2400" dirty="0">
                <a:solidFill>
                  <a:srgbClr val="0070C0"/>
                </a:solidFill>
              </a:rPr>
              <a:t>傷の手当てはどの様にしているのか</a:t>
            </a:r>
            <a:endParaRPr lang="en-US" altLang="ja-JP" sz="2400" dirty="0">
              <a:solidFill>
                <a:srgbClr val="0070C0"/>
              </a:solidFill>
            </a:endParaRPr>
          </a:p>
          <a:p>
            <a:pPr marL="1255713" lvl="2" indent="-266700">
              <a:lnSpc>
                <a:spcPct val="100000"/>
              </a:lnSpc>
              <a:spcBef>
                <a:spcPts val="600"/>
              </a:spcBef>
            </a:pPr>
            <a:r>
              <a:rPr lang="ja-JP" altLang="en-US" sz="2400" dirty="0">
                <a:solidFill>
                  <a:srgbClr val="0070C0"/>
                </a:solidFill>
              </a:rPr>
              <a:t>保護者に伝えても良いかの同意</a:t>
            </a:r>
            <a:endParaRPr lang="en-US" altLang="ja-JP" sz="2400" dirty="0">
              <a:solidFill>
                <a:srgbClr val="0070C0"/>
              </a:solidFill>
            </a:endParaRPr>
          </a:p>
          <a:p>
            <a:pPr marL="360363" indent="-1588">
              <a:lnSpc>
                <a:spcPct val="100000"/>
              </a:lnSpc>
              <a:spcBef>
                <a:spcPts val="600"/>
              </a:spcBef>
              <a:buNone/>
            </a:pPr>
            <a:r>
              <a:rPr lang="ja-JP" altLang="en-US" sz="2800" dirty="0"/>
              <a:t>　</a:t>
            </a:r>
            <a:r>
              <a:rPr lang="ja-JP" altLang="en-US" sz="2800" dirty="0">
                <a:solidFill>
                  <a:srgbClr val="C00000"/>
                </a:solidFill>
              </a:rPr>
              <a:t>→落としどころ</a:t>
            </a:r>
            <a:endParaRPr lang="en-US" altLang="ja-JP" sz="2800" dirty="0">
              <a:solidFill>
                <a:srgbClr val="C00000"/>
              </a:solidFill>
            </a:endParaRPr>
          </a:p>
        </p:txBody>
      </p:sp>
      <p:sp>
        <p:nvSpPr>
          <p:cNvPr id="4" name="スライド番号プレースホルダー 3">
            <a:extLst>
              <a:ext uri="{FF2B5EF4-FFF2-40B4-BE49-F238E27FC236}">
                <a16:creationId xmlns:a16="http://schemas.microsoft.com/office/drawing/2014/main" id="{CF66ACD4-DA99-48E1-9A90-9EF54E75F920}"/>
              </a:ext>
            </a:extLst>
          </p:cNvPr>
          <p:cNvSpPr>
            <a:spLocks noGrp="1"/>
          </p:cNvSpPr>
          <p:nvPr>
            <p:ph type="sldNum" sz="quarter" idx="12"/>
          </p:nvPr>
        </p:nvSpPr>
        <p:spPr/>
        <p:txBody>
          <a:bodyPr/>
          <a:lstStyle/>
          <a:p>
            <a:fld id="{A9BD803B-8884-45C3-AF20-387E2B4F0567}" type="slidenum">
              <a:rPr lang="ja-JP" altLang="en-US">
                <a:solidFill>
                  <a:prstClr val="black">
                    <a:tint val="75000"/>
                  </a:prstClr>
                </a:solidFill>
              </a:rPr>
              <a:pPr/>
              <a:t>4</a:t>
            </a:fld>
            <a:endParaRPr lang="ja-JP" altLang="en-US" dirty="0">
              <a:solidFill>
                <a:prstClr val="black">
                  <a:tint val="75000"/>
                </a:prstClr>
              </a:solidFill>
            </a:endParaRPr>
          </a:p>
        </p:txBody>
      </p:sp>
      <p:sp>
        <p:nvSpPr>
          <p:cNvPr id="5" name="タイトル 1">
            <a:extLst>
              <a:ext uri="{FF2B5EF4-FFF2-40B4-BE49-F238E27FC236}">
                <a16:creationId xmlns:a16="http://schemas.microsoft.com/office/drawing/2014/main" id="{97C655CA-F7EB-49ED-A714-E4C199B93D9E}"/>
              </a:ext>
            </a:extLst>
          </p:cNvPr>
          <p:cNvSpPr txBox="1">
            <a:spLocks noGrp="1"/>
          </p:cNvSpPr>
          <p:nvPr>
            <p:ph type="title"/>
          </p:nvPr>
        </p:nvSpPr>
        <p:spPr>
          <a:xfrm>
            <a:off x="962878" y="116632"/>
            <a:ext cx="4912628" cy="833474"/>
          </a:xfrm>
          <a:prstGeom prst="rect">
            <a:avLst/>
          </a:prstGeom>
        </p:spPr>
        <p:txBody>
          <a:bodyPr anchor="ctr">
            <a:normAutofit/>
          </a:bodyPr>
          <a:lstStyle>
            <a:lvl1pPr algn="l" rtl="0" eaLnBrk="0" fontAlgn="base" hangingPunct="0">
              <a:spcBef>
                <a:spcPct val="0"/>
              </a:spcBef>
              <a:spcAft>
                <a:spcPct val="0"/>
              </a:spcAft>
              <a:defRPr kumimoji="1"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2pPr>
            <a:lvl3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3pPr>
            <a:lvl4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4pPr>
            <a:lvl5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5pPr>
            <a:lvl6pPr marL="457200" algn="l" rtl="0" fontAlgn="base">
              <a:spcBef>
                <a:spcPct val="0"/>
              </a:spcBef>
              <a:spcAft>
                <a:spcPct val="0"/>
              </a:spcAft>
              <a:defRPr kumimoji="1" sz="4300">
                <a:solidFill>
                  <a:srgbClr val="572314"/>
                </a:solidFill>
                <a:latin typeface="Trebuchet MS" pitchFamily="34" charset="0"/>
                <a:ea typeface="HG丸ｺﾞｼｯｸM-PRO" pitchFamily="50" charset="-128"/>
              </a:defRPr>
            </a:lvl6pPr>
            <a:lvl7pPr marL="914400" algn="l" rtl="0" fontAlgn="base">
              <a:spcBef>
                <a:spcPct val="0"/>
              </a:spcBef>
              <a:spcAft>
                <a:spcPct val="0"/>
              </a:spcAft>
              <a:defRPr kumimoji="1" sz="4300">
                <a:solidFill>
                  <a:srgbClr val="572314"/>
                </a:solidFill>
                <a:latin typeface="Trebuchet MS" pitchFamily="34" charset="0"/>
                <a:ea typeface="HG丸ｺﾞｼｯｸM-PRO" pitchFamily="50" charset="-128"/>
              </a:defRPr>
            </a:lvl7pPr>
            <a:lvl8pPr marL="1371600" algn="l" rtl="0" fontAlgn="base">
              <a:spcBef>
                <a:spcPct val="0"/>
              </a:spcBef>
              <a:spcAft>
                <a:spcPct val="0"/>
              </a:spcAft>
              <a:defRPr kumimoji="1" sz="4300">
                <a:solidFill>
                  <a:srgbClr val="572314"/>
                </a:solidFill>
                <a:latin typeface="Trebuchet MS" pitchFamily="34" charset="0"/>
                <a:ea typeface="HG丸ｺﾞｼｯｸM-PRO" pitchFamily="50" charset="-128"/>
              </a:defRPr>
            </a:lvl8pPr>
            <a:lvl9pPr marL="1828800" algn="l" rtl="0" fontAlgn="base">
              <a:spcBef>
                <a:spcPct val="0"/>
              </a:spcBef>
              <a:spcAft>
                <a:spcPct val="0"/>
              </a:spcAft>
              <a:defRPr kumimoji="1" sz="4300">
                <a:solidFill>
                  <a:srgbClr val="572314"/>
                </a:solidFill>
                <a:latin typeface="Trebuchet MS" pitchFamily="34" charset="0"/>
                <a:ea typeface="HG丸ｺﾞｼｯｸM-PRO" pitchFamily="50" charset="-128"/>
              </a:defRPr>
            </a:lvl9pPr>
            <a:extLst/>
          </a:lstStyle>
          <a:p>
            <a:pPr defTabSz="914400">
              <a:defRPr/>
            </a:pPr>
            <a:r>
              <a:rPr lang="ja-JP" altLang="en-US" sz="3600" kern="100" dirty="0">
                <a:solidFill>
                  <a:schemeClr val="tx1">
                    <a:lumMod val="75000"/>
                    <a:lumOff val="25000"/>
                  </a:schemeClr>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支援会議</a:t>
            </a:r>
            <a:endParaRPr lang="ja-JP" altLang="en-US"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endParaRPr>
          </a:p>
        </p:txBody>
      </p:sp>
      <p:pic>
        <p:nvPicPr>
          <p:cNvPr id="2" name="Picture 2">
            <a:extLst>
              <a:ext uri="{FF2B5EF4-FFF2-40B4-BE49-F238E27FC236}">
                <a16:creationId xmlns:a16="http://schemas.microsoft.com/office/drawing/2014/main" id="{E02A3CC4-C72C-BFAF-9AB3-60F0450AEF6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39896" y="304800"/>
            <a:ext cx="1870387" cy="19901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5067372"/>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3FE012B-BDED-44E0-B38E-95563ACA4D5C}"/>
              </a:ext>
            </a:extLst>
          </p:cNvPr>
          <p:cNvSpPr>
            <a:spLocks noGrp="1"/>
          </p:cNvSpPr>
          <p:nvPr>
            <p:ph idx="1"/>
          </p:nvPr>
        </p:nvSpPr>
        <p:spPr>
          <a:xfrm>
            <a:off x="395355" y="1040659"/>
            <a:ext cx="8488669" cy="5506152"/>
          </a:xfrm>
        </p:spPr>
        <p:txBody>
          <a:bodyPr>
            <a:noAutofit/>
          </a:bodyPr>
          <a:lstStyle/>
          <a:p>
            <a:pPr marL="360363" indent="-360363">
              <a:lnSpc>
                <a:spcPct val="100000"/>
              </a:lnSpc>
              <a:spcBef>
                <a:spcPts val="600"/>
              </a:spcBef>
              <a:buNone/>
            </a:pPr>
            <a:r>
              <a:rPr lang="ja-JP" altLang="en-US" sz="2800" dirty="0"/>
              <a:t>①本人との面談（すべて否定をしないで</a:t>
            </a:r>
            <a:r>
              <a:rPr lang="en-US" altLang="ja-JP" sz="2800" dirty="0"/>
              <a:t>…</a:t>
            </a:r>
            <a:r>
              <a:rPr lang="ja-JP" altLang="en-US" sz="2800" dirty="0"/>
              <a:t>）</a:t>
            </a:r>
            <a:endParaRPr lang="en-US" altLang="ja-JP" sz="2800" dirty="0"/>
          </a:p>
          <a:p>
            <a:pPr marL="360363" indent="-1588">
              <a:lnSpc>
                <a:spcPct val="100000"/>
              </a:lnSpc>
              <a:spcBef>
                <a:spcPts val="600"/>
              </a:spcBef>
              <a:buNone/>
            </a:pPr>
            <a:r>
              <a:rPr lang="ja-JP" altLang="en-US" sz="2800" dirty="0"/>
              <a:t>　→養護教諭がファーストコンタクトをとる</a:t>
            </a:r>
            <a:endParaRPr lang="en-US" altLang="ja-JP" sz="2800" dirty="0"/>
          </a:p>
          <a:p>
            <a:pPr marL="360363" indent="-1588">
              <a:lnSpc>
                <a:spcPct val="100000"/>
              </a:lnSpc>
              <a:spcBef>
                <a:spcPts val="600"/>
              </a:spcBef>
              <a:buNone/>
            </a:pPr>
            <a:r>
              <a:rPr lang="ja-JP" altLang="en-US" sz="2800" dirty="0"/>
              <a:t>　</a:t>
            </a:r>
            <a:r>
              <a:rPr lang="ja-JP" altLang="en-US" sz="2800" dirty="0">
                <a:solidFill>
                  <a:srgbClr val="C00000"/>
                </a:solidFill>
              </a:rPr>
              <a:t>→</a:t>
            </a:r>
            <a:r>
              <a:rPr lang="ja-JP" altLang="en-US" sz="2800" u="sng" dirty="0">
                <a:solidFill>
                  <a:srgbClr val="C00000"/>
                </a:solidFill>
              </a:rPr>
              <a:t>落としどころ</a:t>
            </a:r>
            <a:endParaRPr lang="en-US" altLang="ja-JP" sz="2800" u="sng" dirty="0">
              <a:solidFill>
                <a:srgbClr val="C00000"/>
              </a:solidFill>
            </a:endParaRPr>
          </a:p>
          <a:p>
            <a:pPr marL="1255713" lvl="2" indent="-269875">
              <a:lnSpc>
                <a:spcPct val="100000"/>
              </a:lnSpc>
              <a:spcBef>
                <a:spcPts val="600"/>
              </a:spcBef>
            </a:pPr>
            <a:r>
              <a:rPr lang="ja-JP" altLang="en-US" sz="2400" dirty="0">
                <a:solidFill>
                  <a:srgbClr val="0070C0"/>
                </a:solidFill>
              </a:rPr>
              <a:t>リストカットをしない方が良いと思っていることを伝える</a:t>
            </a:r>
            <a:endParaRPr lang="en-US" altLang="ja-JP" sz="2400" dirty="0">
              <a:solidFill>
                <a:srgbClr val="0070C0"/>
              </a:solidFill>
            </a:endParaRPr>
          </a:p>
          <a:p>
            <a:pPr marL="1255713" lvl="2" indent="-269875">
              <a:lnSpc>
                <a:spcPct val="100000"/>
              </a:lnSpc>
              <a:spcBef>
                <a:spcPts val="600"/>
              </a:spcBef>
            </a:pPr>
            <a:r>
              <a:rPr lang="ja-JP" altLang="en-US" sz="2400" dirty="0">
                <a:solidFill>
                  <a:srgbClr val="0070C0"/>
                </a:solidFill>
              </a:rPr>
              <a:t>少なくとも、やってしまったら消毒のため保健室に来ることを約束</a:t>
            </a:r>
            <a:endParaRPr lang="en-US" altLang="ja-JP" sz="2400" dirty="0">
              <a:solidFill>
                <a:srgbClr val="0070C0"/>
              </a:solidFill>
            </a:endParaRPr>
          </a:p>
          <a:p>
            <a:pPr marL="1255713" lvl="2" indent="-269875">
              <a:lnSpc>
                <a:spcPct val="100000"/>
              </a:lnSpc>
              <a:spcBef>
                <a:spcPts val="600"/>
              </a:spcBef>
            </a:pPr>
            <a:r>
              <a:rPr lang="ja-JP" altLang="en-US" sz="2400" dirty="0">
                <a:solidFill>
                  <a:srgbClr val="0070C0"/>
                </a:solidFill>
              </a:rPr>
              <a:t>他の生徒には、見せない方が良いことの確認</a:t>
            </a:r>
            <a:endParaRPr lang="en-US" altLang="ja-JP" sz="2400" dirty="0">
              <a:solidFill>
                <a:srgbClr val="0070C0"/>
              </a:solidFill>
            </a:endParaRPr>
          </a:p>
          <a:p>
            <a:pPr marL="1255713" lvl="2" indent="-269875">
              <a:lnSpc>
                <a:spcPct val="100000"/>
              </a:lnSpc>
              <a:spcBef>
                <a:spcPts val="600"/>
              </a:spcBef>
            </a:pPr>
            <a:r>
              <a:rPr lang="ja-JP" altLang="en-US" sz="2400" dirty="0">
                <a:solidFill>
                  <a:srgbClr val="0070C0"/>
                </a:solidFill>
              </a:rPr>
              <a:t>リストカットをしていることは、すべての教職員に知らせることの同意（このことで、全員が話しかけたりしないが、直ぐに相談等には対応することを伝える）</a:t>
            </a:r>
            <a:endParaRPr lang="en-US" altLang="ja-JP" sz="2400" dirty="0">
              <a:solidFill>
                <a:srgbClr val="0070C0"/>
              </a:solidFill>
            </a:endParaRPr>
          </a:p>
          <a:p>
            <a:pPr marL="1255713" lvl="2" indent="-269875">
              <a:lnSpc>
                <a:spcPct val="100000"/>
              </a:lnSpc>
              <a:spcBef>
                <a:spcPts val="600"/>
              </a:spcBef>
            </a:pPr>
            <a:r>
              <a:rPr lang="ja-JP" altLang="en-US" sz="2400" dirty="0">
                <a:solidFill>
                  <a:srgbClr val="0070C0"/>
                </a:solidFill>
              </a:rPr>
              <a:t>理由などは、訊いても答えることが難しいので、きっかけやどういう気分の時に行ってしまうかなど無理のない範囲で尋ねる</a:t>
            </a:r>
            <a:endParaRPr lang="en-US" altLang="ja-JP" sz="2400" dirty="0">
              <a:solidFill>
                <a:srgbClr val="0070C0"/>
              </a:solidFill>
            </a:endParaRPr>
          </a:p>
          <a:p>
            <a:pPr marL="1435100" lvl="2" indent="-179388">
              <a:lnSpc>
                <a:spcPct val="100000"/>
              </a:lnSpc>
              <a:spcBef>
                <a:spcPts val="600"/>
              </a:spcBef>
            </a:pPr>
            <a:endParaRPr lang="en-US" altLang="ja-JP" sz="2400" dirty="0"/>
          </a:p>
        </p:txBody>
      </p:sp>
      <p:sp>
        <p:nvSpPr>
          <p:cNvPr id="4" name="スライド番号プレースホルダー 3">
            <a:extLst>
              <a:ext uri="{FF2B5EF4-FFF2-40B4-BE49-F238E27FC236}">
                <a16:creationId xmlns:a16="http://schemas.microsoft.com/office/drawing/2014/main" id="{CF66ACD4-DA99-48E1-9A90-9EF54E75F920}"/>
              </a:ext>
            </a:extLst>
          </p:cNvPr>
          <p:cNvSpPr>
            <a:spLocks noGrp="1"/>
          </p:cNvSpPr>
          <p:nvPr>
            <p:ph type="sldNum" sz="quarter" idx="12"/>
          </p:nvPr>
        </p:nvSpPr>
        <p:spPr/>
        <p:txBody>
          <a:bodyPr/>
          <a:lstStyle/>
          <a:p>
            <a:fld id="{A9BD803B-8884-45C3-AF20-387E2B4F0567}" type="slidenum">
              <a:rPr lang="ja-JP" altLang="en-US">
                <a:solidFill>
                  <a:prstClr val="black">
                    <a:tint val="75000"/>
                  </a:prstClr>
                </a:solidFill>
              </a:rPr>
              <a:pPr/>
              <a:t>5</a:t>
            </a:fld>
            <a:endParaRPr lang="ja-JP" altLang="en-US" dirty="0">
              <a:solidFill>
                <a:prstClr val="black">
                  <a:tint val="75000"/>
                </a:prstClr>
              </a:solidFill>
            </a:endParaRPr>
          </a:p>
        </p:txBody>
      </p:sp>
      <p:sp>
        <p:nvSpPr>
          <p:cNvPr id="5" name="タイトル 1">
            <a:extLst>
              <a:ext uri="{FF2B5EF4-FFF2-40B4-BE49-F238E27FC236}">
                <a16:creationId xmlns:a16="http://schemas.microsoft.com/office/drawing/2014/main" id="{97C655CA-F7EB-49ED-A714-E4C199B93D9E}"/>
              </a:ext>
            </a:extLst>
          </p:cNvPr>
          <p:cNvSpPr txBox="1">
            <a:spLocks noGrp="1"/>
          </p:cNvSpPr>
          <p:nvPr>
            <p:ph type="title"/>
          </p:nvPr>
        </p:nvSpPr>
        <p:spPr>
          <a:xfrm>
            <a:off x="962878" y="116632"/>
            <a:ext cx="4912628" cy="833474"/>
          </a:xfrm>
          <a:prstGeom prst="rect">
            <a:avLst/>
          </a:prstGeom>
        </p:spPr>
        <p:txBody>
          <a:bodyPr anchor="ctr">
            <a:normAutofit/>
          </a:bodyPr>
          <a:lstStyle>
            <a:lvl1pPr algn="l" rtl="0" eaLnBrk="0" fontAlgn="base" hangingPunct="0">
              <a:spcBef>
                <a:spcPct val="0"/>
              </a:spcBef>
              <a:spcAft>
                <a:spcPct val="0"/>
              </a:spcAft>
              <a:defRPr kumimoji="1"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2pPr>
            <a:lvl3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3pPr>
            <a:lvl4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4pPr>
            <a:lvl5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5pPr>
            <a:lvl6pPr marL="457200" algn="l" rtl="0" fontAlgn="base">
              <a:spcBef>
                <a:spcPct val="0"/>
              </a:spcBef>
              <a:spcAft>
                <a:spcPct val="0"/>
              </a:spcAft>
              <a:defRPr kumimoji="1" sz="4300">
                <a:solidFill>
                  <a:srgbClr val="572314"/>
                </a:solidFill>
                <a:latin typeface="Trebuchet MS" pitchFamily="34" charset="0"/>
                <a:ea typeface="HG丸ｺﾞｼｯｸM-PRO" pitchFamily="50" charset="-128"/>
              </a:defRPr>
            </a:lvl6pPr>
            <a:lvl7pPr marL="914400" algn="l" rtl="0" fontAlgn="base">
              <a:spcBef>
                <a:spcPct val="0"/>
              </a:spcBef>
              <a:spcAft>
                <a:spcPct val="0"/>
              </a:spcAft>
              <a:defRPr kumimoji="1" sz="4300">
                <a:solidFill>
                  <a:srgbClr val="572314"/>
                </a:solidFill>
                <a:latin typeface="Trebuchet MS" pitchFamily="34" charset="0"/>
                <a:ea typeface="HG丸ｺﾞｼｯｸM-PRO" pitchFamily="50" charset="-128"/>
              </a:defRPr>
            </a:lvl7pPr>
            <a:lvl8pPr marL="1371600" algn="l" rtl="0" fontAlgn="base">
              <a:spcBef>
                <a:spcPct val="0"/>
              </a:spcBef>
              <a:spcAft>
                <a:spcPct val="0"/>
              </a:spcAft>
              <a:defRPr kumimoji="1" sz="4300">
                <a:solidFill>
                  <a:srgbClr val="572314"/>
                </a:solidFill>
                <a:latin typeface="Trebuchet MS" pitchFamily="34" charset="0"/>
                <a:ea typeface="HG丸ｺﾞｼｯｸM-PRO" pitchFamily="50" charset="-128"/>
              </a:defRPr>
            </a:lvl8pPr>
            <a:lvl9pPr marL="1828800" algn="l" rtl="0" fontAlgn="base">
              <a:spcBef>
                <a:spcPct val="0"/>
              </a:spcBef>
              <a:spcAft>
                <a:spcPct val="0"/>
              </a:spcAft>
              <a:defRPr kumimoji="1" sz="4300">
                <a:solidFill>
                  <a:srgbClr val="572314"/>
                </a:solidFill>
                <a:latin typeface="Trebuchet MS" pitchFamily="34" charset="0"/>
                <a:ea typeface="HG丸ｺﾞｼｯｸM-PRO" pitchFamily="50" charset="-128"/>
              </a:defRPr>
            </a:lvl9pPr>
            <a:extLst/>
          </a:lstStyle>
          <a:p>
            <a:pPr defTabSz="914400">
              <a:defRPr/>
            </a:pPr>
            <a:r>
              <a:rPr lang="ja-JP" altLang="en-US" sz="3600" kern="100" dirty="0">
                <a:solidFill>
                  <a:schemeClr val="tx1">
                    <a:lumMod val="75000"/>
                    <a:lumOff val="25000"/>
                  </a:schemeClr>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支援会議（つづき）</a:t>
            </a:r>
            <a:endParaRPr lang="ja-JP" altLang="en-US"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endParaRPr>
          </a:p>
        </p:txBody>
      </p:sp>
      <p:pic>
        <p:nvPicPr>
          <p:cNvPr id="2" name="Picture 2">
            <a:extLst>
              <a:ext uri="{FF2B5EF4-FFF2-40B4-BE49-F238E27FC236}">
                <a16:creationId xmlns:a16="http://schemas.microsoft.com/office/drawing/2014/main" id="{E02A3CC4-C72C-BFAF-9AB3-60F0450AEF6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39896" y="304800"/>
            <a:ext cx="1870387" cy="19901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8252840"/>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3FE012B-BDED-44E0-B38E-95563ACA4D5C}"/>
              </a:ext>
            </a:extLst>
          </p:cNvPr>
          <p:cNvSpPr>
            <a:spLocks noGrp="1"/>
          </p:cNvSpPr>
          <p:nvPr>
            <p:ph idx="1"/>
          </p:nvPr>
        </p:nvSpPr>
        <p:spPr>
          <a:xfrm>
            <a:off x="395355" y="1060117"/>
            <a:ext cx="8524527" cy="5416599"/>
          </a:xfrm>
        </p:spPr>
        <p:txBody>
          <a:bodyPr>
            <a:noAutofit/>
          </a:bodyPr>
          <a:lstStyle/>
          <a:p>
            <a:pPr marL="360363" indent="-360363">
              <a:lnSpc>
                <a:spcPct val="100000"/>
              </a:lnSpc>
              <a:spcBef>
                <a:spcPts val="600"/>
              </a:spcBef>
              <a:buNone/>
            </a:pPr>
            <a:r>
              <a:rPr lang="ja-JP" altLang="en-US" dirty="0"/>
              <a:t>ほとんどのことで同意を得られたが</a:t>
            </a:r>
            <a:r>
              <a:rPr lang="en-US" altLang="ja-JP" dirty="0"/>
              <a:t>…</a:t>
            </a:r>
          </a:p>
          <a:p>
            <a:pPr marL="358775" indent="-269875">
              <a:lnSpc>
                <a:spcPct val="100000"/>
              </a:lnSpc>
              <a:spcBef>
                <a:spcPts val="600"/>
              </a:spcBef>
              <a:buFont typeface="Wingdings" panose="05000000000000000000" pitchFamily="2" charset="2"/>
              <a:buChar char="n"/>
            </a:pPr>
            <a:r>
              <a:rPr lang="ja-JP" altLang="en-US" u="sng" dirty="0">
                <a:solidFill>
                  <a:srgbClr val="C00000"/>
                </a:solidFill>
                <a:effectLst>
                  <a:outerShdw blurRad="25400" dist="38100" dir="2700000" algn="tl">
                    <a:srgbClr val="000000">
                      <a:alpha val="43137"/>
                    </a:srgbClr>
                  </a:outerShdw>
                </a:effectLst>
              </a:rPr>
              <a:t>保護者に伝えることについては、同意せず</a:t>
            </a:r>
            <a:endParaRPr lang="en-US" altLang="ja-JP" u="sng" dirty="0">
              <a:solidFill>
                <a:srgbClr val="C00000"/>
              </a:solidFill>
              <a:effectLst>
                <a:outerShdw blurRad="25400" dist="38100" dir="2700000" algn="tl">
                  <a:srgbClr val="000000">
                    <a:alpha val="43137"/>
                  </a:srgbClr>
                </a:outerShdw>
              </a:effectLst>
            </a:endParaRPr>
          </a:p>
          <a:p>
            <a:pPr marL="358775" indent="0">
              <a:lnSpc>
                <a:spcPct val="100000"/>
              </a:lnSpc>
              <a:spcBef>
                <a:spcPts val="600"/>
              </a:spcBef>
              <a:buNone/>
            </a:pPr>
            <a:r>
              <a:rPr lang="ja-JP" altLang="en-US" sz="2000" dirty="0">
                <a:solidFill>
                  <a:srgbClr val="C00000"/>
                </a:solidFill>
                <a:effectLst>
                  <a:outerShdw blurRad="25400" dist="38100" dir="2700000" algn="tl">
                    <a:srgbClr val="000000">
                      <a:alpha val="43137"/>
                    </a:srgbClr>
                  </a:outerShdw>
                </a:effectLst>
              </a:rPr>
              <a:t>→　同意を得るための説得を継続する</a:t>
            </a:r>
            <a:endParaRPr lang="en-US" altLang="ja-JP" sz="2000" dirty="0">
              <a:solidFill>
                <a:srgbClr val="C00000"/>
              </a:solidFill>
              <a:effectLst>
                <a:outerShdw blurRad="25400" dist="38100" dir="2700000" algn="tl">
                  <a:srgbClr val="000000">
                    <a:alpha val="43137"/>
                  </a:srgbClr>
                </a:outerShdw>
              </a:effectLst>
            </a:endParaRPr>
          </a:p>
          <a:p>
            <a:pPr marL="358775" indent="-269875">
              <a:lnSpc>
                <a:spcPct val="100000"/>
              </a:lnSpc>
              <a:spcBef>
                <a:spcPts val="600"/>
              </a:spcBef>
              <a:buFont typeface="Wingdings" panose="05000000000000000000" pitchFamily="2" charset="2"/>
              <a:buChar char="n"/>
            </a:pPr>
            <a:r>
              <a:rPr lang="ja-JP" altLang="en-US" dirty="0"/>
              <a:t>イライラしたとき、辛くなった時にリストカットをすると落ち着くとの話をしていた</a:t>
            </a:r>
            <a:endParaRPr lang="en-US" altLang="ja-JP" dirty="0"/>
          </a:p>
          <a:p>
            <a:pPr marL="358775" indent="-269875">
              <a:lnSpc>
                <a:spcPct val="100000"/>
              </a:lnSpc>
              <a:spcBef>
                <a:spcPts val="600"/>
              </a:spcBef>
              <a:buFont typeface="Wingdings" panose="05000000000000000000" pitchFamily="2" charset="2"/>
              <a:buChar char="n"/>
            </a:pPr>
            <a:r>
              <a:rPr lang="ja-JP" altLang="en-US" dirty="0"/>
              <a:t>小学校</a:t>
            </a:r>
            <a:r>
              <a:rPr lang="en-US" altLang="ja-JP" dirty="0"/>
              <a:t>4</a:t>
            </a:r>
            <a:r>
              <a:rPr lang="ja-JP" altLang="en-US" dirty="0"/>
              <a:t>年生の時に、ふざけてカッターで軽く傷をつけたのが始まり</a:t>
            </a:r>
            <a:endParaRPr lang="en-US" altLang="ja-JP" dirty="0"/>
          </a:p>
          <a:p>
            <a:pPr marL="358775" indent="-269875">
              <a:lnSpc>
                <a:spcPct val="100000"/>
              </a:lnSpc>
              <a:spcBef>
                <a:spcPts val="600"/>
              </a:spcBef>
              <a:buFont typeface="Wingdings" panose="05000000000000000000" pitchFamily="2" charset="2"/>
              <a:buChar char="n"/>
            </a:pPr>
            <a:r>
              <a:rPr lang="ja-JP" altLang="en-US" dirty="0"/>
              <a:t>転校前の学校で、友達と上手くいかず学校を休んだ日に、行ってしまった</a:t>
            </a:r>
            <a:endParaRPr lang="en-US" altLang="ja-JP" dirty="0"/>
          </a:p>
          <a:p>
            <a:pPr marL="358775" indent="-269875">
              <a:lnSpc>
                <a:spcPct val="100000"/>
              </a:lnSpc>
              <a:spcBef>
                <a:spcPts val="600"/>
              </a:spcBef>
              <a:buFont typeface="Wingdings" panose="05000000000000000000" pitchFamily="2" charset="2"/>
              <a:buChar char="n"/>
            </a:pPr>
            <a:r>
              <a:rPr lang="ja-JP" altLang="en-US" dirty="0"/>
              <a:t>転校してから、しばらくは行っていなかった</a:t>
            </a:r>
            <a:endParaRPr lang="en-US" altLang="ja-JP" dirty="0"/>
          </a:p>
          <a:p>
            <a:pPr marL="358775" indent="-269875">
              <a:lnSpc>
                <a:spcPct val="100000"/>
              </a:lnSpc>
              <a:spcBef>
                <a:spcPts val="600"/>
              </a:spcBef>
              <a:buFont typeface="Wingdings" panose="05000000000000000000" pitchFamily="2" charset="2"/>
              <a:buChar char="n"/>
            </a:pPr>
            <a:r>
              <a:rPr lang="en-US" altLang="ja-JP" dirty="0"/>
              <a:t>3</a:t>
            </a:r>
            <a:r>
              <a:rPr lang="ja-JP" altLang="en-US" dirty="0"/>
              <a:t>年生になって、成績を上げなければ志望する学校に入学することができないと思うようになり、勉強でストレスを感じると行うようになった</a:t>
            </a:r>
            <a:endParaRPr lang="en-US" altLang="ja-JP" dirty="0"/>
          </a:p>
        </p:txBody>
      </p:sp>
      <p:sp>
        <p:nvSpPr>
          <p:cNvPr id="4" name="スライド番号プレースホルダー 3">
            <a:extLst>
              <a:ext uri="{FF2B5EF4-FFF2-40B4-BE49-F238E27FC236}">
                <a16:creationId xmlns:a16="http://schemas.microsoft.com/office/drawing/2014/main" id="{CF66ACD4-DA99-48E1-9A90-9EF54E75F920}"/>
              </a:ext>
            </a:extLst>
          </p:cNvPr>
          <p:cNvSpPr>
            <a:spLocks noGrp="1"/>
          </p:cNvSpPr>
          <p:nvPr>
            <p:ph type="sldNum" sz="quarter" idx="12"/>
          </p:nvPr>
        </p:nvSpPr>
        <p:spPr/>
        <p:txBody>
          <a:bodyPr/>
          <a:lstStyle/>
          <a:p>
            <a:fld id="{A9BD803B-8884-45C3-AF20-387E2B4F0567}" type="slidenum">
              <a:rPr lang="ja-JP" altLang="en-US">
                <a:solidFill>
                  <a:prstClr val="black">
                    <a:tint val="75000"/>
                  </a:prstClr>
                </a:solidFill>
              </a:rPr>
              <a:pPr/>
              <a:t>6</a:t>
            </a:fld>
            <a:endParaRPr lang="ja-JP" altLang="en-US" dirty="0">
              <a:solidFill>
                <a:prstClr val="black">
                  <a:tint val="75000"/>
                </a:prstClr>
              </a:solidFill>
            </a:endParaRPr>
          </a:p>
        </p:txBody>
      </p:sp>
      <p:sp>
        <p:nvSpPr>
          <p:cNvPr id="5" name="タイトル 1">
            <a:extLst>
              <a:ext uri="{FF2B5EF4-FFF2-40B4-BE49-F238E27FC236}">
                <a16:creationId xmlns:a16="http://schemas.microsoft.com/office/drawing/2014/main" id="{97C655CA-F7EB-49ED-A714-E4C199B93D9E}"/>
              </a:ext>
            </a:extLst>
          </p:cNvPr>
          <p:cNvSpPr txBox="1">
            <a:spLocks noGrp="1"/>
          </p:cNvSpPr>
          <p:nvPr>
            <p:ph type="title"/>
          </p:nvPr>
        </p:nvSpPr>
        <p:spPr>
          <a:xfrm>
            <a:off x="962878" y="116632"/>
            <a:ext cx="4912628" cy="833474"/>
          </a:xfrm>
          <a:prstGeom prst="rect">
            <a:avLst/>
          </a:prstGeom>
        </p:spPr>
        <p:txBody>
          <a:bodyPr anchor="ctr">
            <a:normAutofit/>
          </a:bodyPr>
          <a:lstStyle>
            <a:lvl1pPr algn="l" rtl="0" eaLnBrk="0" fontAlgn="base" hangingPunct="0">
              <a:spcBef>
                <a:spcPct val="0"/>
              </a:spcBef>
              <a:spcAft>
                <a:spcPct val="0"/>
              </a:spcAft>
              <a:defRPr kumimoji="1"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2pPr>
            <a:lvl3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3pPr>
            <a:lvl4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4pPr>
            <a:lvl5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5pPr>
            <a:lvl6pPr marL="457200" algn="l" rtl="0" fontAlgn="base">
              <a:spcBef>
                <a:spcPct val="0"/>
              </a:spcBef>
              <a:spcAft>
                <a:spcPct val="0"/>
              </a:spcAft>
              <a:defRPr kumimoji="1" sz="4300">
                <a:solidFill>
                  <a:srgbClr val="572314"/>
                </a:solidFill>
                <a:latin typeface="Trebuchet MS" pitchFamily="34" charset="0"/>
                <a:ea typeface="HG丸ｺﾞｼｯｸM-PRO" pitchFamily="50" charset="-128"/>
              </a:defRPr>
            </a:lvl6pPr>
            <a:lvl7pPr marL="914400" algn="l" rtl="0" fontAlgn="base">
              <a:spcBef>
                <a:spcPct val="0"/>
              </a:spcBef>
              <a:spcAft>
                <a:spcPct val="0"/>
              </a:spcAft>
              <a:defRPr kumimoji="1" sz="4300">
                <a:solidFill>
                  <a:srgbClr val="572314"/>
                </a:solidFill>
                <a:latin typeface="Trebuchet MS" pitchFamily="34" charset="0"/>
                <a:ea typeface="HG丸ｺﾞｼｯｸM-PRO" pitchFamily="50" charset="-128"/>
              </a:defRPr>
            </a:lvl7pPr>
            <a:lvl8pPr marL="1371600" algn="l" rtl="0" fontAlgn="base">
              <a:spcBef>
                <a:spcPct val="0"/>
              </a:spcBef>
              <a:spcAft>
                <a:spcPct val="0"/>
              </a:spcAft>
              <a:defRPr kumimoji="1" sz="4300">
                <a:solidFill>
                  <a:srgbClr val="572314"/>
                </a:solidFill>
                <a:latin typeface="Trebuchet MS" pitchFamily="34" charset="0"/>
                <a:ea typeface="HG丸ｺﾞｼｯｸM-PRO" pitchFamily="50" charset="-128"/>
              </a:defRPr>
            </a:lvl8pPr>
            <a:lvl9pPr marL="1828800" algn="l" rtl="0" fontAlgn="base">
              <a:spcBef>
                <a:spcPct val="0"/>
              </a:spcBef>
              <a:spcAft>
                <a:spcPct val="0"/>
              </a:spcAft>
              <a:defRPr kumimoji="1" sz="4300">
                <a:solidFill>
                  <a:srgbClr val="572314"/>
                </a:solidFill>
                <a:latin typeface="Trebuchet MS" pitchFamily="34" charset="0"/>
                <a:ea typeface="HG丸ｺﾞｼｯｸM-PRO" pitchFamily="50" charset="-128"/>
              </a:defRPr>
            </a:lvl9pPr>
            <a:extLst/>
          </a:lstStyle>
          <a:p>
            <a:pPr defTabSz="914400">
              <a:defRPr/>
            </a:pPr>
            <a:r>
              <a:rPr lang="ja-JP" altLang="en-US" sz="3600" kern="100" dirty="0">
                <a:solidFill>
                  <a:schemeClr val="tx1">
                    <a:lumMod val="75000"/>
                    <a:lumOff val="25000"/>
                  </a:schemeClr>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本人との面談</a:t>
            </a:r>
            <a:endParaRPr lang="ja-JP" altLang="en-US"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endParaRPr>
          </a:p>
        </p:txBody>
      </p:sp>
      <p:pic>
        <p:nvPicPr>
          <p:cNvPr id="2" name="Picture 2">
            <a:extLst>
              <a:ext uri="{FF2B5EF4-FFF2-40B4-BE49-F238E27FC236}">
                <a16:creationId xmlns:a16="http://schemas.microsoft.com/office/drawing/2014/main" id="{E02A3CC4-C72C-BFAF-9AB3-60F0450AEF6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39896" y="206185"/>
            <a:ext cx="1870387" cy="19901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7296236"/>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3FE012B-BDED-44E0-B38E-95563ACA4D5C}"/>
              </a:ext>
            </a:extLst>
          </p:cNvPr>
          <p:cNvSpPr>
            <a:spLocks noGrp="1"/>
          </p:cNvSpPr>
          <p:nvPr>
            <p:ph idx="1"/>
          </p:nvPr>
        </p:nvSpPr>
        <p:spPr>
          <a:xfrm>
            <a:off x="400098" y="1120588"/>
            <a:ext cx="8448067" cy="5360893"/>
          </a:xfrm>
        </p:spPr>
        <p:txBody>
          <a:bodyPr>
            <a:noAutofit/>
          </a:bodyPr>
          <a:lstStyle/>
          <a:p>
            <a:pPr marL="358775" indent="-358775">
              <a:lnSpc>
                <a:spcPct val="100000"/>
              </a:lnSpc>
              <a:spcBef>
                <a:spcPts val="600"/>
              </a:spcBef>
              <a:buFont typeface="Wingdings" panose="05000000000000000000" pitchFamily="2" charset="2"/>
              <a:buChar char="n"/>
            </a:pPr>
            <a:r>
              <a:rPr lang="ja-JP" altLang="en-US" sz="2400" dirty="0"/>
              <a:t>リストカットをしてしまった翌日には、必ず保健室に来て、養護教諭に状況を話す</a:t>
            </a:r>
            <a:endParaRPr lang="en-US" altLang="ja-JP" sz="2400" dirty="0"/>
          </a:p>
          <a:p>
            <a:pPr marL="358775" indent="-358775">
              <a:lnSpc>
                <a:spcPct val="100000"/>
              </a:lnSpc>
              <a:spcBef>
                <a:spcPts val="600"/>
              </a:spcBef>
              <a:buFont typeface="Wingdings" panose="05000000000000000000" pitchFamily="2" charset="2"/>
              <a:buChar char="n"/>
            </a:pPr>
            <a:r>
              <a:rPr lang="ja-JP" altLang="en-US" sz="2400" dirty="0"/>
              <a:t>スクールカウンセラーは、男性であったため、本人が話しにくいと言う事で対応は無し</a:t>
            </a:r>
            <a:endParaRPr lang="en-US" altLang="ja-JP" sz="2400" dirty="0"/>
          </a:p>
          <a:p>
            <a:pPr marL="358775" indent="-358775">
              <a:lnSpc>
                <a:spcPct val="100000"/>
              </a:lnSpc>
              <a:spcBef>
                <a:spcPts val="600"/>
              </a:spcBef>
              <a:buFont typeface="Wingdings" panose="05000000000000000000" pitchFamily="2" charset="2"/>
              <a:buChar char="n"/>
            </a:pPr>
            <a:r>
              <a:rPr lang="ja-JP" altLang="en-US" sz="2400" dirty="0"/>
              <a:t>友人とは、その後も継続的になんでも話をする関係</a:t>
            </a:r>
            <a:endParaRPr lang="en-US" altLang="ja-JP" sz="2400" dirty="0"/>
          </a:p>
          <a:p>
            <a:pPr marL="358775" indent="-358775">
              <a:lnSpc>
                <a:spcPct val="100000"/>
              </a:lnSpc>
              <a:spcBef>
                <a:spcPts val="600"/>
              </a:spcBef>
              <a:buFont typeface="Wingdings" panose="05000000000000000000" pitchFamily="2" charset="2"/>
              <a:buChar char="n"/>
            </a:pPr>
            <a:r>
              <a:rPr lang="ja-JP" altLang="en-US" sz="2400" dirty="0"/>
              <a:t>保護者に話をすることは、相変わらず拒否</a:t>
            </a:r>
            <a:endParaRPr lang="en-US" altLang="ja-JP" sz="2400" dirty="0"/>
          </a:p>
          <a:p>
            <a:pPr marL="358775" indent="-358775">
              <a:lnSpc>
                <a:spcPct val="100000"/>
              </a:lnSpc>
              <a:spcBef>
                <a:spcPts val="600"/>
              </a:spcBef>
              <a:buFont typeface="Wingdings" panose="05000000000000000000" pitchFamily="2" charset="2"/>
              <a:buChar char="n"/>
            </a:pPr>
            <a:r>
              <a:rPr lang="ja-JP" altLang="en-US" sz="2400" dirty="0"/>
              <a:t>その理由も述べない</a:t>
            </a:r>
            <a:endParaRPr lang="en-US" altLang="ja-JP" sz="2400" dirty="0"/>
          </a:p>
          <a:p>
            <a:pPr marL="358775" indent="-358775">
              <a:lnSpc>
                <a:spcPct val="100000"/>
              </a:lnSpc>
              <a:spcBef>
                <a:spcPts val="600"/>
              </a:spcBef>
              <a:buFont typeface="Wingdings" panose="05000000000000000000" pitchFamily="2" charset="2"/>
              <a:buChar char="n"/>
            </a:pPr>
            <a:r>
              <a:rPr lang="ja-JP" altLang="en-US" sz="2400" u="sng" dirty="0">
                <a:solidFill>
                  <a:srgbClr val="C00000"/>
                </a:solidFill>
              </a:rPr>
              <a:t>姉に話をすることには同意</a:t>
            </a:r>
            <a:endParaRPr lang="en-US" altLang="ja-JP" sz="2400" u="sng" dirty="0">
              <a:solidFill>
                <a:srgbClr val="C00000"/>
              </a:solidFill>
            </a:endParaRPr>
          </a:p>
          <a:p>
            <a:pPr marL="627063" indent="-268288">
              <a:lnSpc>
                <a:spcPct val="100000"/>
              </a:lnSpc>
              <a:spcBef>
                <a:spcPts val="600"/>
              </a:spcBef>
              <a:buNone/>
            </a:pPr>
            <a:r>
              <a:rPr lang="ja-JP" altLang="en-US" sz="2000" dirty="0">
                <a:solidFill>
                  <a:schemeClr val="tx1">
                    <a:lumMod val="75000"/>
                    <a:lumOff val="25000"/>
                  </a:schemeClr>
                </a:solidFill>
              </a:rPr>
              <a:t>→自傷行為に対して、責任を持ってもらうことはできないが、なぜ、両親に話してほしくないと考えているかの相談をすることに</a:t>
            </a:r>
            <a:r>
              <a:rPr lang="en-US" altLang="ja-JP" sz="2000" dirty="0">
                <a:solidFill>
                  <a:schemeClr val="tx1">
                    <a:lumMod val="75000"/>
                    <a:lumOff val="25000"/>
                  </a:schemeClr>
                </a:solidFill>
              </a:rPr>
              <a:t>…</a:t>
            </a:r>
          </a:p>
          <a:p>
            <a:pPr marL="627063" indent="-268288">
              <a:lnSpc>
                <a:spcPct val="100000"/>
              </a:lnSpc>
              <a:spcBef>
                <a:spcPts val="600"/>
              </a:spcBef>
              <a:buNone/>
            </a:pPr>
            <a:r>
              <a:rPr lang="ja-JP" altLang="en-US" sz="2000" dirty="0">
                <a:solidFill>
                  <a:schemeClr val="tx1">
                    <a:lumMod val="75000"/>
                    <a:lumOff val="25000"/>
                  </a:schemeClr>
                </a:solidFill>
              </a:rPr>
              <a:t>→中学校の転校のことで、心配を掛けた。その際、父から「転校するからには覚悟をもって</a:t>
            </a:r>
            <a:r>
              <a:rPr lang="en-US" altLang="ja-JP" sz="2000" dirty="0">
                <a:solidFill>
                  <a:schemeClr val="tx1">
                    <a:lumMod val="75000"/>
                    <a:lumOff val="25000"/>
                  </a:schemeClr>
                </a:solidFill>
              </a:rPr>
              <a:t>…</a:t>
            </a:r>
            <a:r>
              <a:rPr lang="ja-JP" altLang="en-US" sz="2000" dirty="0">
                <a:solidFill>
                  <a:schemeClr val="tx1">
                    <a:lumMod val="75000"/>
                    <a:lumOff val="25000"/>
                  </a:schemeClr>
                </a:solidFill>
              </a:rPr>
              <a:t>」と言われた。（父は転校に反対だった。）今回のことで、また、父から何か言われるのではないかとの恐れ／母が知れば、父にも伝わるとの思い込み</a:t>
            </a:r>
            <a:endParaRPr lang="en-US" altLang="ja-JP" sz="2000" dirty="0">
              <a:solidFill>
                <a:schemeClr val="tx1">
                  <a:lumMod val="75000"/>
                  <a:lumOff val="25000"/>
                </a:schemeClr>
              </a:solidFill>
            </a:endParaRPr>
          </a:p>
        </p:txBody>
      </p:sp>
      <p:sp>
        <p:nvSpPr>
          <p:cNvPr id="4" name="スライド番号プレースホルダー 3">
            <a:extLst>
              <a:ext uri="{FF2B5EF4-FFF2-40B4-BE49-F238E27FC236}">
                <a16:creationId xmlns:a16="http://schemas.microsoft.com/office/drawing/2014/main" id="{CF66ACD4-DA99-48E1-9A90-9EF54E75F920}"/>
              </a:ext>
            </a:extLst>
          </p:cNvPr>
          <p:cNvSpPr>
            <a:spLocks noGrp="1"/>
          </p:cNvSpPr>
          <p:nvPr>
            <p:ph type="sldNum" sz="quarter" idx="12"/>
          </p:nvPr>
        </p:nvSpPr>
        <p:spPr/>
        <p:txBody>
          <a:bodyPr/>
          <a:lstStyle/>
          <a:p>
            <a:fld id="{A9BD803B-8884-45C3-AF20-387E2B4F0567}" type="slidenum">
              <a:rPr lang="ja-JP" altLang="en-US">
                <a:solidFill>
                  <a:prstClr val="black">
                    <a:tint val="75000"/>
                  </a:prstClr>
                </a:solidFill>
              </a:rPr>
              <a:pPr/>
              <a:t>7</a:t>
            </a:fld>
            <a:endParaRPr lang="ja-JP" altLang="en-US" dirty="0">
              <a:solidFill>
                <a:prstClr val="black">
                  <a:tint val="75000"/>
                </a:prstClr>
              </a:solidFill>
            </a:endParaRPr>
          </a:p>
        </p:txBody>
      </p:sp>
      <p:sp>
        <p:nvSpPr>
          <p:cNvPr id="5" name="タイトル 1">
            <a:extLst>
              <a:ext uri="{FF2B5EF4-FFF2-40B4-BE49-F238E27FC236}">
                <a16:creationId xmlns:a16="http://schemas.microsoft.com/office/drawing/2014/main" id="{97C655CA-F7EB-49ED-A714-E4C199B93D9E}"/>
              </a:ext>
            </a:extLst>
          </p:cNvPr>
          <p:cNvSpPr txBox="1">
            <a:spLocks noGrp="1"/>
          </p:cNvSpPr>
          <p:nvPr>
            <p:ph type="title"/>
          </p:nvPr>
        </p:nvSpPr>
        <p:spPr>
          <a:xfrm>
            <a:off x="962878" y="116632"/>
            <a:ext cx="4912628" cy="833474"/>
          </a:xfrm>
          <a:prstGeom prst="rect">
            <a:avLst/>
          </a:prstGeom>
        </p:spPr>
        <p:txBody>
          <a:bodyPr anchor="ctr">
            <a:normAutofit/>
          </a:bodyPr>
          <a:lstStyle>
            <a:lvl1pPr algn="l" rtl="0" eaLnBrk="0" fontAlgn="base" hangingPunct="0">
              <a:spcBef>
                <a:spcPct val="0"/>
              </a:spcBef>
              <a:spcAft>
                <a:spcPct val="0"/>
              </a:spcAft>
              <a:defRPr kumimoji="1"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2pPr>
            <a:lvl3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3pPr>
            <a:lvl4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4pPr>
            <a:lvl5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5pPr>
            <a:lvl6pPr marL="457200" algn="l" rtl="0" fontAlgn="base">
              <a:spcBef>
                <a:spcPct val="0"/>
              </a:spcBef>
              <a:spcAft>
                <a:spcPct val="0"/>
              </a:spcAft>
              <a:defRPr kumimoji="1" sz="4300">
                <a:solidFill>
                  <a:srgbClr val="572314"/>
                </a:solidFill>
                <a:latin typeface="Trebuchet MS" pitchFamily="34" charset="0"/>
                <a:ea typeface="HG丸ｺﾞｼｯｸM-PRO" pitchFamily="50" charset="-128"/>
              </a:defRPr>
            </a:lvl6pPr>
            <a:lvl7pPr marL="914400" algn="l" rtl="0" fontAlgn="base">
              <a:spcBef>
                <a:spcPct val="0"/>
              </a:spcBef>
              <a:spcAft>
                <a:spcPct val="0"/>
              </a:spcAft>
              <a:defRPr kumimoji="1" sz="4300">
                <a:solidFill>
                  <a:srgbClr val="572314"/>
                </a:solidFill>
                <a:latin typeface="Trebuchet MS" pitchFamily="34" charset="0"/>
                <a:ea typeface="HG丸ｺﾞｼｯｸM-PRO" pitchFamily="50" charset="-128"/>
              </a:defRPr>
            </a:lvl7pPr>
            <a:lvl8pPr marL="1371600" algn="l" rtl="0" fontAlgn="base">
              <a:spcBef>
                <a:spcPct val="0"/>
              </a:spcBef>
              <a:spcAft>
                <a:spcPct val="0"/>
              </a:spcAft>
              <a:defRPr kumimoji="1" sz="4300">
                <a:solidFill>
                  <a:srgbClr val="572314"/>
                </a:solidFill>
                <a:latin typeface="Trebuchet MS" pitchFamily="34" charset="0"/>
                <a:ea typeface="HG丸ｺﾞｼｯｸM-PRO" pitchFamily="50" charset="-128"/>
              </a:defRPr>
            </a:lvl8pPr>
            <a:lvl9pPr marL="1828800" algn="l" rtl="0" fontAlgn="base">
              <a:spcBef>
                <a:spcPct val="0"/>
              </a:spcBef>
              <a:spcAft>
                <a:spcPct val="0"/>
              </a:spcAft>
              <a:defRPr kumimoji="1" sz="4300">
                <a:solidFill>
                  <a:srgbClr val="572314"/>
                </a:solidFill>
                <a:latin typeface="Trebuchet MS" pitchFamily="34" charset="0"/>
                <a:ea typeface="HG丸ｺﾞｼｯｸM-PRO" pitchFamily="50" charset="-128"/>
              </a:defRPr>
            </a:lvl9pPr>
            <a:extLst/>
          </a:lstStyle>
          <a:p>
            <a:pPr defTabSz="914400">
              <a:defRPr/>
            </a:pPr>
            <a:r>
              <a:rPr lang="ja-JP" altLang="en-US" sz="3600" kern="100" dirty="0">
                <a:solidFill>
                  <a:schemeClr val="tx1">
                    <a:lumMod val="75000"/>
                    <a:lumOff val="25000"/>
                  </a:schemeClr>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その後の本人の行動</a:t>
            </a:r>
            <a:endParaRPr lang="ja-JP" altLang="en-US"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endParaRPr>
          </a:p>
        </p:txBody>
      </p:sp>
      <p:pic>
        <p:nvPicPr>
          <p:cNvPr id="2" name="Picture 2">
            <a:extLst>
              <a:ext uri="{FF2B5EF4-FFF2-40B4-BE49-F238E27FC236}">
                <a16:creationId xmlns:a16="http://schemas.microsoft.com/office/drawing/2014/main" id="{E02A3CC4-C72C-BFAF-9AB3-60F0450AEF6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55580" y="2515202"/>
            <a:ext cx="1587577" cy="16892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9264660"/>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3FE012B-BDED-44E0-B38E-95563ACA4D5C}"/>
              </a:ext>
            </a:extLst>
          </p:cNvPr>
          <p:cNvSpPr>
            <a:spLocks noGrp="1"/>
          </p:cNvSpPr>
          <p:nvPr>
            <p:ph idx="1"/>
          </p:nvPr>
        </p:nvSpPr>
        <p:spPr>
          <a:xfrm>
            <a:off x="400099" y="1120588"/>
            <a:ext cx="8412208" cy="5360893"/>
          </a:xfrm>
        </p:spPr>
        <p:txBody>
          <a:bodyPr>
            <a:noAutofit/>
          </a:bodyPr>
          <a:lstStyle/>
          <a:p>
            <a:pPr marL="358775" indent="-358775">
              <a:lnSpc>
                <a:spcPct val="100000"/>
              </a:lnSpc>
              <a:spcBef>
                <a:spcPts val="600"/>
              </a:spcBef>
              <a:buFont typeface="Wingdings" panose="05000000000000000000" pitchFamily="2" charset="2"/>
              <a:buChar char="n"/>
            </a:pPr>
            <a:r>
              <a:rPr lang="ja-JP" altLang="en-US" sz="2400" u="sng" dirty="0">
                <a:solidFill>
                  <a:srgbClr val="C00000"/>
                </a:solidFill>
              </a:rPr>
              <a:t>姉と話をしたことにより、母に話すことにも同意</a:t>
            </a:r>
            <a:endParaRPr lang="en-US" altLang="ja-JP" sz="2400" u="sng" dirty="0">
              <a:solidFill>
                <a:srgbClr val="C00000"/>
              </a:solidFill>
            </a:endParaRPr>
          </a:p>
          <a:p>
            <a:pPr marL="627063" indent="-268288">
              <a:lnSpc>
                <a:spcPct val="100000"/>
              </a:lnSpc>
              <a:spcBef>
                <a:spcPts val="600"/>
              </a:spcBef>
              <a:buNone/>
            </a:pPr>
            <a:r>
              <a:rPr lang="ja-JP" altLang="en-US" sz="2000" dirty="0">
                <a:solidFill>
                  <a:schemeClr val="tx1">
                    <a:lumMod val="75000"/>
                    <a:lumOff val="25000"/>
                  </a:schemeClr>
                </a:solidFill>
              </a:rPr>
              <a:t>→辛いことやイライラしたときなどのことを、母や姉とも話をして共有することになった</a:t>
            </a:r>
            <a:endParaRPr lang="en-US" altLang="ja-JP" sz="2000" dirty="0">
              <a:solidFill>
                <a:schemeClr val="tx1">
                  <a:lumMod val="75000"/>
                  <a:lumOff val="25000"/>
                </a:schemeClr>
              </a:solidFill>
            </a:endParaRPr>
          </a:p>
          <a:p>
            <a:pPr marL="358775" indent="-358775">
              <a:lnSpc>
                <a:spcPct val="100000"/>
              </a:lnSpc>
              <a:spcBef>
                <a:spcPts val="600"/>
              </a:spcBef>
              <a:buFont typeface="Wingdings" panose="05000000000000000000" pitchFamily="2" charset="2"/>
              <a:buChar char="n"/>
            </a:pPr>
            <a:r>
              <a:rPr lang="ja-JP" altLang="en-US" sz="2400" dirty="0">
                <a:solidFill>
                  <a:schemeClr val="tx1">
                    <a:lumMod val="75000"/>
                    <a:lumOff val="25000"/>
                  </a:schemeClr>
                </a:solidFill>
              </a:rPr>
              <a:t>しばらくは、リストカットも収まり順調に行くかと思われたが、塾の講習会などに参加し、模試などを受けても成績が伸び悩んでいることで、再び、ストレスが増加し、再びリストカットが再開し頻度が上がり始める</a:t>
            </a:r>
            <a:endParaRPr lang="en-US" altLang="ja-JP" sz="2400" dirty="0">
              <a:solidFill>
                <a:schemeClr val="tx1">
                  <a:lumMod val="75000"/>
                  <a:lumOff val="25000"/>
                </a:schemeClr>
              </a:solidFill>
            </a:endParaRPr>
          </a:p>
          <a:p>
            <a:pPr marL="358775" indent="-358775">
              <a:lnSpc>
                <a:spcPct val="100000"/>
              </a:lnSpc>
              <a:spcBef>
                <a:spcPts val="600"/>
              </a:spcBef>
              <a:buFont typeface="Wingdings" panose="05000000000000000000" pitchFamily="2" charset="2"/>
              <a:buChar char="n"/>
            </a:pPr>
            <a:r>
              <a:rPr lang="ja-JP" altLang="en-US" sz="2400" u="sng" dirty="0">
                <a:solidFill>
                  <a:srgbClr val="C00000"/>
                </a:solidFill>
              </a:rPr>
              <a:t>母からの情報により、勉強に対して、父からの期待や厳しさがあることが分かる</a:t>
            </a:r>
            <a:endParaRPr lang="en-US" altLang="ja-JP" sz="2400" u="sng" dirty="0">
              <a:solidFill>
                <a:srgbClr val="C00000"/>
              </a:solidFill>
            </a:endParaRPr>
          </a:p>
          <a:p>
            <a:pPr marL="635000" lvl="1" indent="-274638">
              <a:lnSpc>
                <a:spcPct val="100000"/>
              </a:lnSpc>
              <a:spcBef>
                <a:spcPts val="600"/>
              </a:spcBef>
              <a:buFont typeface="Arial" panose="020B0604020202020204" pitchFamily="34" charset="0"/>
              <a:buChar char="•"/>
            </a:pPr>
            <a:r>
              <a:rPr lang="ja-JP" altLang="en-US" dirty="0">
                <a:solidFill>
                  <a:srgbClr val="0070C0"/>
                </a:solidFill>
              </a:rPr>
              <a:t>中１の時のいじめ</a:t>
            </a:r>
            <a:r>
              <a:rPr lang="ja-JP" altLang="en-US">
                <a:solidFill>
                  <a:srgbClr val="0070C0"/>
                </a:solidFill>
              </a:rPr>
              <a:t>にかかる転校の</a:t>
            </a:r>
            <a:r>
              <a:rPr lang="ja-JP" altLang="en-US" dirty="0">
                <a:solidFill>
                  <a:srgbClr val="0070C0"/>
                </a:solidFill>
              </a:rPr>
              <a:t>際の父の対応を見て不安だった</a:t>
            </a:r>
            <a:endParaRPr lang="en-US" altLang="ja-JP" dirty="0">
              <a:solidFill>
                <a:srgbClr val="0070C0"/>
              </a:solidFill>
            </a:endParaRPr>
          </a:p>
          <a:p>
            <a:pPr marL="358775" indent="-358775">
              <a:lnSpc>
                <a:spcPct val="100000"/>
              </a:lnSpc>
              <a:spcBef>
                <a:spcPts val="600"/>
              </a:spcBef>
              <a:buFont typeface="Wingdings" panose="05000000000000000000" pitchFamily="2" charset="2"/>
              <a:buChar char="n"/>
            </a:pPr>
            <a:r>
              <a:rPr lang="ja-JP" altLang="en-US" sz="2400" u="sng" dirty="0">
                <a:solidFill>
                  <a:srgbClr val="C00000"/>
                </a:solidFill>
              </a:rPr>
              <a:t>父も含めて、この状況を変えないと、改善されないことを確認し、本人の同意も得て、父親へのアプローチを行うことになる</a:t>
            </a:r>
            <a:endParaRPr lang="en-US" altLang="ja-JP" sz="2400" u="sng" dirty="0">
              <a:solidFill>
                <a:srgbClr val="C00000"/>
              </a:solidFill>
            </a:endParaRPr>
          </a:p>
          <a:p>
            <a:pPr marL="627063" indent="-268288">
              <a:lnSpc>
                <a:spcPct val="100000"/>
              </a:lnSpc>
              <a:spcBef>
                <a:spcPts val="600"/>
              </a:spcBef>
              <a:buNone/>
            </a:pPr>
            <a:r>
              <a:rPr lang="ja-JP" altLang="en-US" sz="2000" dirty="0">
                <a:solidFill>
                  <a:schemeClr val="tx1">
                    <a:lumMod val="75000"/>
                    <a:lumOff val="25000"/>
                  </a:schemeClr>
                </a:solidFill>
              </a:rPr>
              <a:t>→父親に本人の状況について伝え、受験や進学への期待が本人のストレスとなっていることの理解を得る</a:t>
            </a:r>
            <a:endParaRPr lang="en-US" altLang="ja-JP" sz="2000" dirty="0">
              <a:solidFill>
                <a:schemeClr val="tx1">
                  <a:lumMod val="75000"/>
                  <a:lumOff val="25000"/>
                </a:schemeClr>
              </a:solidFill>
            </a:endParaRPr>
          </a:p>
          <a:p>
            <a:pPr marL="0" indent="0">
              <a:lnSpc>
                <a:spcPct val="100000"/>
              </a:lnSpc>
              <a:spcBef>
                <a:spcPts val="600"/>
              </a:spcBef>
              <a:buNone/>
            </a:pPr>
            <a:endParaRPr lang="en-US" altLang="ja-JP" sz="2400" u="sng" dirty="0">
              <a:solidFill>
                <a:srgbClr val="C00000"/>
              </a:solidFill>
            </a:endParaRPr>
          </a:p>
        </p:txBody>
      </p:sp>
      <p:sp>
        <p:nvSpPr>
          <p:cNvPr id="4" name="スライド番号プレースホルダー 3">
            <a:extLst>
              <a:ext uri="{FF2B5EF4-FFF2-40B4-BE49-F238E27FC236}">
                <a16:creationId xmlns:a16="http://schemas.microsoft.com/office/drawing/2014/main" id="{CF66ACD4-DA99-48E1-9A90-9EF54E75F920}"/>
              </a:ext>
            </a:extLst>
          </p:cNvPr>
          <p:cNvSpPr>
            <a:spLocks noGrp="1"/>
          </p:cNvSpPr>
          <p:nvPr>
            <p:ph type="sldNum" sz="quarter" idx="12"/>
          </p:nvPr>
        </p:nvSpPr>
        <p:spPr/>
        <p:txBody>
          <a:bodyPr/>
          <a:lstStyle/>
          <a:p>
            <a:fld id="{A9BD803B-8884-45C3-AF20-387E2B4F0567}" type="slidenum">
              <a:rPr lang="ja-JP" altLang="en-US">
                <a:solidFill>
                  <a:prstClr val="black">
                    <a:tint val="75000"/>
                  </a:prstClr>
                </a:solidFill>
              </a:rPr>
              <a:pPr/>
              <a:t>8</a:t>
            </a:fld>
            <a:endParaRPr lang="ja-JP" altLang="en-US" dirty="0">
              <a:solidFill>
                <a:prstClr val="black">
                  <a:tint val="75000"/>
                </a:prstClr>
              </a:solidFill>
            </a:endParaRPr>
          </a:p>
        </p:txBody>
      </p:sp>
      <p:sp>
        <p:nvSpPr>
          <p:cNvPr id="5" name="タイトル 1">
            <a:extLst>
              <a:ext uri="{FF2B5EF4-FFF2-40B4-BE49-F238E27FC236}">
                <a16:creationId xmlns:a16="http://schemas.microsoft.com/office/drawing/2014/main" id="{97C655CA-F7EB-49ED-A714-E4C199B93D9E}"/>
              </a:ext>
            </a:extLst>
          </p:cNvPr>
          <p:cNvSpPr txBox="1">
            <a:spLocks noGrp="1"/>
          </p:cNvSpPr>
          <p:nvPr>
            <p:ph type="title"/>
          </p:nvPr>
        </p:nvSpPr>
        <p:spPr>
          <a:xfrm>
            <a:off x="962878" y="116632"/>
            <a:ext cx="6764698" cy="833474"/>
          </a:xfrm>
          <a:prstGeom prst="rect">
            <a:avLst/>
          </a:prstGeom>
        </p:spPr>
        <p:txBody>
          <a:bodyPr anchor="ctr">
            <a:normAutofit/>
          </a:bodyPr>
          <a:lstStyle>
            <a:lvl1pPr algn="l" rtl="0" eaLnBrk="0" fontAlgn="base" hangingPunct="0">
              <a:spcBef>
                <a:spcPct val="0"/>
              </a:spcBef>
              <a:spcAft>
                <a:spcPct val="0"/>
              </a:spcAft>
              <a:defRPr kumimoji="1"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2pPr>
            <a:lvl3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3pPr>
            <a:lvl4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4pPr>
            <a:lvl5pPr algn="l" rtl="0" eaLnBrk="0" fontAlgn="base" hangingPunct="0">
              <a:spcBef>
                <a:spcPct val="0"/>
              </a:spcBef>
              <a:spcAft>
                <a:spcPct val="0"/>
              </a:spcAft>
              <a:defRPr kumimoji="1" sz="4300">
                <a:solidFill>
                  <a:srgbClr val="572314"/>
                </a:solidFill>
                <a:latin typeface="Trebuchet MS" pitchFamily="34" charset="0"/>
                <a:ea typeface="HG丸ｺﾞｼｯｸM-PRO" pitchFamily="50" charset="-128"/>
              </a:defRPr>
            </a:lvl5pPr>
            <a:lvl6pPr marL="457200" algn="l" rtl="0" fontAlgn="base">
              <a:spcBef>
                <a:spcPct val="0"/>
              </a:spcBef>
              <a:spcAft>
                <a:spcPct val="0"/>
              </a:spcAft>
              <a:defRPr kumimoji="1" sz="4300">
                <a:solidFill>
                  <a:srgbClr val="572314"/>
                </a:solidFill>
                <a:latin typeface="Trebuchet MS" pitchFamily="34" charset="0"/>
                <a:ea typeface="HG丸ｺﾞｼｯｸM-PRO" pitchFamily="50" charset="-128"/>
              </a:defRPr>
            </a:lvl6pPr>
            <a:lvl7pPr marL="914400" algn="l" rtl="0" fontAlgn="base">
              <a:spcBef>
                <a:spcPct val="0"/>
              </a:spcBef>
              <a:spcAft>
                <a:spcPct val="0"/>
              </a:spcAft>
              <a:defRPr kumimoji="1" sz="4300">
                <a:solidFill>
                  <a:srgbClr val="572314"/>
                </a:solidFill>
                <a:latin typeface="Trebuchet MS" pitchFamily="34" charset="0"/>
                <a:ea typeface="HG丸ｺﾞｼｯｸM-PRO" pitchFamily="50" charset="-128"/>
              </a:defRPr>
            </a:lvl7pPr>
            <a:lvl8pPr marL="1371600" algn="l" rtl="0" fontAlgn="base">
              <a:spcBef>
                <a:spcPct val="0"/>
              </a:spcBef>
              <a:spcAft>
                <a:spcPct val="0"/>
              </a:spcAft>
              <a:defRPr kumimoji="1" sz="4300">
                <a:solidFill>
                  <a:srgbClr val="572314"/>
                </a:solidFill>
                <a:latin typeface="Trebuchet MS" pitchFamily="34" charset="0"/>
                <a:ea typeface="HG丸ｺﾞｼｯｸM-PRO" pitchFamily="50" charset="-128"/>
              </a:defRPr>
            </a:lvl8pPr>
            <a:lvl9pPr marL="1828800" algn="l" rtl="0" fontAlgn="base">
              <a:spcBef>
                <a:spcPct val="0"/>
              </a:spcBef>
              <a:spcAft>
                <a:spcPct val="0"/>
              </a:spcAft>
              <a:defRPr kumimoji="1" sz="4300">
                <a:solidFill>
                  <a:srgbClr val="572314"/>
                </a:solidFill>
                <a:latin typeface="Trebuchet MS" pitchFamily="34" charset="0"/>
                <a:ea typeface="HG丸ｺﾞｼｯｸM-PRO" pitchFamily="50" charset="-128"/>
              </a:defRPr>
            </a:lvl9pPr>
            <a:extLst/>
          </a:lstStyle>
          <a:p>
            <a:pPr defTabSz="914400">
              <a:defRPr/>
            </a:pPr>
            <a:r>
              <a:rPr lang="ja-JP" altLang="en-US" sz="3600" kern="100" dirty="0">
                <a:solidFill>
                  <a:schemeClr val="tx1">
                    <a:lumMod val="75000"/>
                    <a:lumOff val="25000"/>
                  </a:schemeClr>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その後の本人の行動　つづき１</a:t>
            </a:r>
            <a:endParaRPr lang="ja-JP" altLang="en-US"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endParaRPr>
          </a:p>
        </p:txBody>
      </p:sp>
      <p:pic>
        <p:nvPicPr>
          <p:cNvPr id="2" name="Picture 2">
            <a:extLst>
              <a:ext uri="{FF2B5EF4-FFF2-40B4-BE49-F238E27FC236}">
                <a16:creationId xmlns:a16="http://schemas.microsoft.com/office/drawing/2014/main" id="{E02A3CC4-C72C-BFAF-9AB3-60F0450AEF6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40972" y="156505"/>
            <a:ext cx="1335742" cy="14212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5464746"/>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theme/theme1.xml><?xml version="1.0" encoding="utf-8"?>
<a:theme xmlns:a="http://schemas.openxmlformats.org/drawingml/2006/main" name="2_JSCP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Dデジタル教科書体">
      <a:majorFont>
        <a:latin typeface="UD デジタル 教科書体 NK-R"/>
        <a:ea typeface="UD デジタル 教科書体 NK-R"/>
        <a:cs typeface=""/>
      </a:majorFont>
      <a:minorFont>
        <a:latin typeface="UD デジタル 教科書体 NK-R"/>
        <a:ea typeface="UD デジタル 教科書体 NK-R"/>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a:solidFill>
            <a:srgbClr val="50B8C0"/>
          </a:solidFill>
        </a:ln>
      </a:spPr>
      <a:bodyPr rtlCol="0" anchor="ctr"/>
      <a:lstStyle>
        <a:defPPr algn="ctr">
          <a:lnSpc>
            <a:spcPts val="2200"/>
          </a:lnSpc>
          <a:defRPr sz="2000" dirty="0">
            <a:solidFill>
              <a:srgbClr val="50B8C0"/>
            </a:solidFill>
            <a:latin typeface="+mn-ea"/>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rgbClr val="50B8C0"/>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chor="ctr">
        <a:spAutoFit/>
      </a:bodyPr>
      <a:lstStyle>
        <a:defPPr algn="l">
          <a:defRPr kumimoji="1" sz="2000" dirty="0" smtClean="0">
            <a:solidFill>
              <a:schemeClr val="tx1">
                <a:lumMod val="75000"/>
                <a:lumOff val="25000"/>
              </a:schemeClr>
            </a:solidFill>
            <a:latin typeface="+mn-ea"/>
          </a:defRPr>
        </a:defPPr>
      </a:lstStyle>
    </a:tx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1_JSCP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Dデジタル教科書体">
      <a:majorFont>
        <a:latin typeface="UD デジタル 教科書体 NK-R"/>
        <a:ea typeface="UD デジタル 教科書体 NK-R"/>
        <a:cs typeface=""/>
      </a:majorFont>
      <a:minorFont>
        <a:latin typeface="UD デジタル 教科書体 NK-R"/>
        <a:ea typeface="UD デジタル 教科書体 NK-R"/>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a:solidFill>
            <a:srgbClr val="50B8C0"/>
          </a:solidFill>
        </a:ln>
      </a:spPr>
      <a:bodyPr rtlCol="0" anchor="ctr"/>
      <a:lstStyle>
        <a:defPPr algn="ctr">
          <a:lnSpc>
            <a:spcPts val="2200"/>
          </a:lnSpc>
          <a:defRPr sz="2000" dirty="0">
            <a:solidFill>
              <a:srgbClr val="50B8C0"/>
            </a:solidFill>
            <a:latin typeface="+mn-ea"/>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rgbClr val="50B8C0"/>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chor="ctr">
        <a:spAutoFit/>
      </a:bodyPr>
      <a:lstStyle>
        <a:defPPr algn="l">
          <a:defRPr kumimoji="1" sz="2000" dirty="0" smtClean="0">
            <a:solidFill>
              <a:schemeClr val="tx1">
                <a:lumMod val="75000"/>
                <a:lumOff val="25000"/>
              </a:schemeClr>
            </a:solidFill>
            <a:latin typeface="+mn-ea"/>
          </a:defRPr>
        </a:defPPr>
      </a:lstStyle>
    </a:tx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3.xml><?xml version="1.0" encoding="utf-8"?>
<a:theme xmlns:a="http://schemas.openxmlformats.org/drawingml/2006/main" name="JSCP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Dデジタル教科書体">
      <a:majorFont>
        <a:latin typeface="UD デジタル 教科書体 NK-R"/>
        <a:ea typeface="UD デジタル 教科書体 NK-R"/>
        <a:cs typeface=""/>
      </a:majorFont>
      <a:minorFont>
        <a:latin typeface="UD デジタル 教科書体 NK-R"/>
        <a:ea typeface="UD デジタル 教科書体 NK-R"/>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a:solidFill>
            <a:srgbClr val="50B8C0"/>
          </a:solidFill>
        </a:ln>
      </a:spPr>
      <a:bodyPr rtlCol="0" anchor="ctr"/>
      <a:lstStyle>
        <a:defPPr algn="ctr">
          <a:lnSpc>
            <a:spcPts val="2200"/>
          </a:lnSpc>
          <a:defRPr sz="2000" dirty="0">
            <a:solidFill>
              <a:srgbClr val="50B8C0"/>
            </a:solidFill>
            <a:latin typeface="+mn-ea"/>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rgbClr val="50B8C0"/>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chor="ctr">
        <a:spAutoFit/>
      </a:bodyPr>
      <a:lstStyle>
        <a:defPPr algn="l">
          <a:defRPr kumimoji="1" sz="2000" dirty="0" smtClean="0">
            <a:solidFill>
              <a:schemeClr val="tx1">
                <a:lumMod val="75000"/>
                <a:lumOff val="25000"/>
              </a:schemeClr>
            </a:solidFill>
            <a:latin typeface="+mn-ea"/>
          </a:defRPr>
        </a:defPPr>
      </a:lstStyle>
    </a:tx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24934748-d9c1-43e7-873a-8dadb8d5824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C5339F88AF049A45B3DC5BFAB257AEA9" ma:contentTypeVersion="15" ma:contentTypeDescription="新しいドキュメントを作成します。" ma:contentTypeScope="" ma:versionID="dad4f7558bd6b89fa59cf7a4ce045cd6">
  <xsd:schema xmlns:xsd="http://www.w3.org/2001/XMLSchema" xmlns:xs="http://www.w3.org/2001/XMLSchema" xmlns:p="http://schemas.microsoft.com/office/2006/metadata/properties" xmlns:ns3="24934748-d9c1-43e7-873a-8dadb8d58243" xmlns:ns4="b0f6aca0-8502-4a3a-97fa-3152c6808097" targetNamespace="http://schemas.microsoft.com/office/2006/metadata/properties" ma:root="true" ma:fieldsID="cc619e52ef4474fce08608a81e4120c8" ns3:_="" ns4:_="">
    <xsd:import namespace="24934748-d9c1-43e7-873a-8dadb8d58243"/>
    <xsd:import namespace="b0f6aca0-8502-4a3a-97fa-3152c680809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_activity" minOccurs="0"/>
                <xsd:element ref="ns4:SharedWithUsers" minOccurs="0"/>
                <xsd:element ref="ns4:SharedWithDetails" minOccurs="0"/>
                <xsd:element ref="ns4:SharingHintHash" minOccurs="0"/>
                <xsd:element ref="ns3:MediaLengthInSeconds" minOccurs="0"/>
                <xsd:element ref="ns3:MediaServiceObjectDetectorVersions" minOccurs="0"/>
                <xsd:element ref="ns3:MediaServiceSearchPropertie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934748-d9c1-43e7-873a-8dadb8d582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_activity" ma:index="15" nillable="true" ma:displayName="_activity" ma:hidden="true" ma:internalName="_activity">
      <xsd:simpleType>
        <xsd:restriction base="dms:Note"/>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SystemTags" ma:index="2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0f6aca0-8502-4a3a-97fa-3152c6808097"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SharingHintHash" ma:index="18"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F4B3CC1-8F72-41C3-AFF3-0BFE3271EB26}">
  <ds:schemaRefs>
    <ds:schemaRef ds:uri="http://schemas.microsoft.com/sharepoint/v3/contenttype/forms"/>
  </ds:schemaRefs>
</ds:datastoreItem>
</file>

<file path=customXml/itemProps2.xml><?xml version="1.0" encoding="utf-8"?>
<ds:datastoreItem xmlns:ds="http://schemas.openxmlformats.org/officeDocument/2006/customXml" ds:itemID="{F4AEE857-99A5-4FE7-B50A-13F9858119D1}">
  <ds:schemaRefs>
    <ds:schemaRef ds:uri="b0f6aca0-8502-4a3a-97fa-3152c6808097"/>
    <ds:schemaRef ds:uri="http://purl.org/dc/elements/1.1/"/>
    <ds:schemaRef ds:uri="http://schemas.microsoft.com/office/2006/documentManagement/types"/>
    <ds:schemaRef ds:uri="http://purl.org/dc/terms/"/>
    <ds:schemaRef ds:uri="http://schemas.microsoft.com/office/2006/metadata/properties"/>
    <ds:schemaRef ds:uri="http://schemas.openxmlformats.org/package/2006/metadata/core-properties"/>
    <ds:schemaRef ds:uri="24934748-d9c1-43e7-873a-8dadb8d58243"/>
    <ds:schemaRef ds:uri="http://purl.org/dc/dcmitype/"/>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5E2193F9-ABF6-42AF-B017-0AA35867FA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934748-d9c1-43e7-873a-8dadb8d58243"/>
    <ds:schemaRef ds:uri="b0f6aca0-8502-4a3a-97fa-3152c68080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51369a77-dfbc-4f7e-88e0-b4e95c92e63e}" enabled="0" method="" siteId="{51369a77-dfbc-4f7e-88e0-b4e95c92e63e}" removed="1"/>
</clbl:labelList>
</file>

<file path=docProps/app.xml><?xml version="1.0" encoding="utf-8"?>
<Properties xmlns="http://schemas.openxmlformats.org/officeDocument/2006/extended-properties" xmlns:vt="http://schemas.openxmlformats.org/officeDocument/2006/docPropsVTypes">
  <TotalTime>7335</TotalTime>
  <Words>1298</Words>
  <Application>Microsoft Office PowerPoint</Application>
  <PresentationFormat>画面に合わせる (4:3)</PresentationFormat>
  <Paragraphs>100</Paragraphs>
  <Slides>11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3</vt:i4>
      </vt:variant>
      <vt:variant>
        <vt:lpstr>スライド タイトル</vt:lpstr>
      </vt:variant>
      <vt:variant>
        <vt:i4>11</vt:i4>
      </vt:variant>
    </vt:vector>
  </HeadingPairs>
  <TitlesOfParts>
    <vt:vector size="20" baseType="lpstr">
      <vt:lpstr>UD デジタル 教科書体 NK-B</vt:lpstr>
      <vt:lpstr>UD デジタル 教科書体 NK-R</vt:lpstr>
      <vt:lpstr>游ゴシック</vt:lpstr>
      <vt:lpstr>Arial</vt:lpstr>
      <vt:lpstr>Trebuchet MS</vt:lpstr>
      <vt:lpstr>Wingdings</vt:lpstr>
      <vt:lpstr>2_JSCPテンプレート</vt:lpstr>
      <vt:lpstr>1_JSCPテンプレート</vt:lpstr>
      <vt:lpstr>JSCPテンプレート</vt:lpstr>
      <vt:lpstr>PowerPoint プレゼンテーション</vt:lpstr>
      <vt:lpstr>自殺関連行動の認知</vt:lpstr>
      <vt:lpstr>情報の収集</vt:lpstr>
      <vt:lpstr>情報の収集</vt:lpstr>
      <vt:lpstr>支援会議</vt:lpstr>
      <vt:lpstr>支援会議（つづき）</vt:lpstr>
      <vt:lpstr>本人との面談</vt:lpstr>
      <vt:lpstr>その後の本人の行動</vt:lpstr>
      <vt:lpstr>その後の本人の行動　つづき１</vt:lpstr>
      <vt:lpstr>その後の本人の行動　つづき２</vt:lpstr>
      <vt:lpstr>その後の本人の行動　つづき３</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生水 裕美</dc:creator>
  <cp:lastModifiedBy>松田 芳明</cp:lastModifiedBy>
  <cp:revision>121</cp:revision>
  <cp:lastPrinted>2024-04-12T02:24:58Z</cp:lastPrinted>
  <dcterms:created xsi:type="dcterms:W3CDTF">2023-02-14T01:53:36Z</dcterms:created>
  <dcterms:modified xsi:type="dcterms:W3CDTF">2025-07-23T06:09:00Z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0x010100C5339F88AF049A45B3DC5BFAB257AEA9</vt:lpwstr>
  </property>
</Properties>
</file>