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954" r:id="rId2"/>
    <p:sldId id="974" r:id="rId3"/>
    <p:sldId id="975" r:id="rId4"/>
    <p:sldId id="979" r:id="rId5"/>
    <p:sldId id="980" r:id="rId6"/>
    <p:sldId id="981" r:id="rId7"/>
    <p:sldId id="984" r:id="rId8"/>
    <p:sldId id="990" r:id="rId9"/>
    <p:sldId id="986" r:id="rId10"/>
    <p:sldId id="991" r:id="rId11"/>
    <p:sldId id="992" r:id="rId12"/>
    <p:sldId id="993" r:id="rId13"/>
    <p:sldId id="983" r:id="rId14"/>
    <p:sldId id="982" r:id="rId15"/>
    <p:sldId id="994" r:id="rId16"/>
    <p:sldId id="995" r:id="rId17"/>
    <p:sldId id="963" r:id="rId18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68" userDrawn="1">
          <p15:clr>
            <a:srgbClr val="A4A3A4"/>
          </p15:clr>
        </p15:guide>
        <p15:guide id="4" orient="horz" pos="1706" userDrawn="1">
          <p15:clr>
            <a:srgbClr val="A4A3A4"/>
          </p15:clr>
        </p15:guide>
        <p15:guide id="5" orient="horz" pos="2341" userDrawn="1">
          <p15:clr>
            <a:srgbClr val="A4A3A4"/>
          </p15:clr>
        </p15:guide>
        <p15:guide id="6" pos="536" userDrawn="1">
          <p15:clr>
            <a:srgbClr val="A4A3A4"/>
          </p15:clr>
        </p15:guide>
        <p15:guide id="7" pos="5351" userDrawn="1">
          <p15:clr>
            <a:srgbClr val="A4A3A4"/>
          </p15:clr>
        </p15:guide>
        <p15:guide id="8" pos="2796" userDrawn="1">
          <p15:clr>
            <a:srgbClr val="A4A3A4"/>
          </p15:clr>
        </p15:guide>
        <p15:guide id="9" pos="409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D4966F-4DD1-8A87-5613-9A9628EB8037}" name="田辺 季実子" initials="田辺" userId="S::tanabe.kimiko@jscp.or.jp::f6717c51-61d0-4690-9401-66076afb2f65" providerId="AD"/>
  <p188:author id="{4C7C28BD-9ED6-3A59-15B1-8FD0C876E9B3}" name="Hangai Mayumi" initials="HM" userId="40c2ad12b7d48214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森野 嘉郎" initials="森野" lastIdx="2" clrIdx="0">
    <p:extLst>
      <p:ext uri="{19B8F6BF-5375-455C-9EA6-DF929625EA0E}">
        <p15:presenceInfo xmlns:p15="http://schemas.microsoft.com/office/powerpoint/2012/main" userId="4facda1c68b279ac" providerId="Windows Live"/>
      </p:ext>
    </p:extLst>
  </p:cmAuthor>
  <p:cmAuthor id="2" name="北爪 愛子" initials="北爪" lastIdx="4" clrIdx="1">
    <p:extLst>
      <p:ext uri="{19B8F6BF-5375-455C-9EA6-DF929625EA0E}">
        <p15:presenceInfo xmlns:p15="http://schemas.microsoft.com/office/powerpoint/2012/main" userId="北爪 愛子" providerId="None"/>
      </p:ext>
    </p:extLst>
  </p:cmAuthor>
  <p:cmAuthor id="3" name="清水 康之" initials="清水" lastIdx="4" clrIdx="2">
    <p:extLst>
      <p:ext uri="{19B8F6BF-5375-455C-9EA6-DF929625EA0E}">
        <p15:presenceInfo xmlns:p15="http://schemas.microsoft.com/office/powerpoint/2012/main" userId="S::shimizu@jscp.or.jp::3b161c57-3448-4a31-b1e5-328b4c7bf4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CD2"/>
    <a:srgbClr val="FFFFFF"/>
    <a:srgbClr val="A9CF52"/>
    <a:srgbClr val="F19A86"/>
    <a:srgbClr val="F4A23A"/>
    <a:srgbClr val="FFFFCC"/>
    <a:srgbClr val="E7FFE7"/>
    <a:srgbClr val="FFE5F8"/>
    <a:srgbClr val="C9E8FF"/>
    <a:srgbClr val="E5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7" autoAdjust="0"/>
    <p:restoredTop sz="95026" autoAdjust="0"/>
  </p:normalViewPr>
  <p:slideViewPr>
    <p:cSldViewPr>
      <p:cViewPr varScale="1">
        <p:scale>
          <a:sx n="79" d="100"/>
          <a:sy n="79" d="100"/>
        </p:scale>
        <p:origin x="1147" y="67"/>
      </p:cViewPr>
      <p:guideLst>
        <p:guide orient="horz" pos="2115"/>
        <p:guide pos="2880"/>
        <p:guide orient="horz" pos="2568"/>
        <p:guide orient="horz" pos="1706"/>
        <p:guide orient="horz" pos="2341"/>
        <p:guide pos="536"/>
        <p:guide pos="5351"/>
        <p:guide pos="2796"/>
        <p:guide pos="40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田 芳明" userId="9969eb2e-458a-4832-a876-7bf944cac8be" providerId="ADAL" clId="{854E1DBB-8086-44AE-BF67-30AD0D469A26}"/>
    <pc:docChg chg="undo custSel modSld">
      <pc:chgData name="松田 芳明" userId="9969eb2e-458a-4832-a876-7bf944cac8be" providerId="ADAL" clId="{854E1DBB-8086-44AE-BF67-30AD0D469A26}" dt="2024-05-15T01:55:27.238" v="227" actId="20577"/>
      <pc:docMkLst>
        <pc:docMk/>
      </pc:docMkLst>
      <pc:sldChg chg="addSp delSp modSp mod modNotesTx">
        <pc:chgData name="松田 芳明" userId="9969eb2e-458a-4832-a876-7bf944cac8be" providerId="ADAL" clId="{854E1DBB-8086-44AE-BF67-30AD0D469A26}" dt="2024-05-14T22:54:38.343" v="225" actId="1036"/>
        <pc:sldMkLst>
          <pc:docMk/>
          <pc:sldMk cId="1939225129" sldId="528"/>
        </pc:sldMkLst>
        <pc:spChg chg="mod">
          <ac:chgData name="松田 芳明" userId="9969eb2e-458a-4832-a876-7bf944cac8be" providerId="ADAL" clId="{854E1DBB-8086-44AE-BF67-30AD0D469A26}" dt="2024-05-12T07:13:51.016" v="189" actId="20577"/>
          <ac:spMkLst>
            <pc:docMk/>
            <pc:sldMk cId="1939225129" sldId="528"/>
            <ac:spMk id="2" creationId="{C7AFF2D5-C90B-3E22-08C3-5759BF5E1C65}"/>
          </ac:spMkLst>
        </pc:spChg>
        <pc:spChg chg="mod">
          <ac:chgData name="松田 芳明" userId="9969eb2e-458a-4832-a876-7bf944cac8be" providerId="ADAL" clId="{854E1DBB-8086-44AE-BF67-30AD0D469A26}" dt="2024-05-14T22:54:38.343" v="225" actId="1036"/>
          <ac:spMkLst>
            <pc:docMk/>
            <pc:sldMk cId="1939225129" sldId="528"/>
            <ac:spMk id="3" creationId="{F933E6AD-36A4-0623-3860-8B2CED4AD0FF}"/>
          </ac:spMkLst>
        </pc:spChg>
        <pc:spChg chg="add mod">
          <ac:chgData name="松田 芳明" userId="9969eb2e-458a-4832-a876-7bf944cac8be" providerId="ADAL" clId="{854E1DBB-8086-44AE-BF67-30AD0D469A26}" dt="2024-05-14T22:54:38.343" v="225" actId="1036"/>
          <ac:spMkLst>
            <pc:docMk/>
            <pc:sldMk cId="1939225129" sldId="528"/>
            <ac:spMk id="5" creationId="{F3364BC2-0E46-8A51-2046-15A9AD70C01C}"/>
          </ac:spMkLst>
        </pc:spChg>
        <pc:picChg chg="del">
          <ac:chgData name="松田 芳明" userId="9969eb2e-458a-4832-a876-7bf944cac8be" providerId="ADAL" clId="{854E1DBB-8086-44AE-BF67-30AD0D469A26}" dt="2024-05-12T07:00:46.428" v="0" actId="478"/>
          <ac:picMkLst>
            <pc:docMk/>
            <pc:sldMk cId="1939225129" sldId="528"/>
            <ac:picMk id="9" creationId="{C8218889-7BF6-3023-61F8-CB22FB3B79FA}"/>
          </ac:picMkLst>
        </pc:picChg>
      </pc:sldChg>
      <pc:sldChg chg="modNotesTx">
        <pc:chgData name="松田 芳明" userId="9969eb2e-458a-4832-a876-7bf944cac8be" providerId="ADAL" clId="{854E1DBB-8086-44AE-BF67-30AD0D469A26}" dt="2024-05-15T01:55:27.238" v="227" actId="20577"/>
        <pc:sldMkLst>
          <pc:docMk/>
          <pc:sldMk cId="782421324" sldId="894"/>
        </pc:sldMkLst>
      </pc:sldChg>
      <pc:sldChg chg="modSp mod">
        <pc:chgData name="松田 芳明" userId="9969eb2e-458a-4832-a876-7bf944cac8be" providerId="ADAL" clId="{854E1DBB-8086-44AE-BF67-30AD0D469A26}" dt="2024-05-12T07:08:30.245" v="172" actId="20577"/>
        <pc:sldMkLst>
          <pc:docMk/>
          <pc:sldMk cId="3937472412" sldId="967"/>
        </pc:sldMkLst>
        <pc:spChg chg="mod">
          <ac:chgData name="松田 芳明" userId="9969eb2e-458a-4832-a876-7bf944cac8be" providerId="ADAL" clId="{854E1DBB-8086-44AE-BF67-30AD0D469A26}" dt="2024-05-12T07:08:20.510" v="163" actId="20577"/>
          <ac:spMkLst>
            <pc:docMk/>
            <pc:sldMk cId="3937472412" sldId="967"/>
            <ac:spMk id="9" creationId="{231D422A-2E83-0F91-CEF6-1C5E17E7E63C}"/>
          </ac:spMkLst>
        </pc:spChg>
        <pc:spChg chg="mod">
          <ac:chgData name="松田 芳明" userId="9969eb2e-458a-4832-a876-7bf944cac8be" providerId="ADAL" clId="{854E1DBB-8086-44AE-BF67-30AD0D469A26}" dt="2024-05-12T07:08:23.832" v="166" actId="20577"/>
          <ac:spMkLst>
            <pc:docMk/>
            <pc:sldMk cId="3937472412" sldId="967"/>
            <ac:spMk id="10" creationId="{49461C96-A22C-0656-20F6-8A98DF46B3B9}"/>
          </ac:spMkLst>
        </pc:spChg>
        <pc:spChg chg="mod">
          <ac:chgData name="松田 芳明" userId="9969eb2e-458a-4832-a876-7bf944cac8be" providerId="ADAL" clId="{854E1DBB-8086-44AE-BF67-30AD0D469A26}" dt="2024-05-12T07:08:27.207" v="169" actId="20577"/>
          <ac:spMkLst>
            <pc:docMk/>
            <pc:sldMk cId="3937472412" sldId="967"/>
            <ac:spMk id="11" creationId="{E3C27EF1-39A3-2AD6-B4D5-22DD668CF732}"/>
          </ac:spMkLst>
        </pc:spChg>
        <pc:spChg chg="mod">
          <ac:chgData name="松田 芳明" userId="9969eb2e-458a-4832-a876-7bf944cac8be" providerId="ADAL" clId="{854E1DBB-8086-44AE-BF67-30AD0D469A26}" dt="2024-05-12T07:08:30.245" v="172" actId="20577"/>
          <ac:spMkLst>
            <pc:docMk/>
            <pc:sldMk cId="3937472412" sldId="967"/>
            <ac:spMk id="12" creationId="{E6F5C9D5-94DD-F1E7-5BDC-04BC50E4B3A1}"/>
          </ac:spMkLst>
        </pc:spChg>
      </pc:sldChg>
      <pc:sldChg chg="modNotesTx">
        <pc:chgData name="松田 芳明" userId="9969eb2e-458a-4832-a876-7bf944cac8be" providerId="ADAL" clId="{854E1DBB-8086-44AE-BF67-30AD0D469A26}" dt="2024-05-12T07:25:58.907" v="195" actId="20577"/>
        <pc:sldMkLst>
          <pc:docMk/>
          <pc:sldMk cId="997623561" sldId="986"/>
        </pc:sldMkLst>
      </pc:sldChg>
      <pc:sldChg chg="addSp modSp mod modNotesTx">
        <pc:chgData name="松田 芳明" userId="9969eb2e-458a-4832-a876-7bf944cac8be" providerId="ADAL" clId="{854E1DBB-8086-44AE-BF67-30AD0D469A26}" dt="2024-05-12T07:04:53.282" v="147" actId="1038"/>
        <pc:sldMkLst>
          <pc:docMk/>
          <pc:sldMk cId="676950105" sldId="1073"/>
        </pc:sldMkLst>
        <pc:spChg chg="mod">
          <ac:chgData name="松田 芳明" userId="9969eb2e-458a-4832-a876-7bf944cac8be" providerId="ADAL" clId="{854E1DBB-8086-44AE-BF67-30AD0D469A26}" dt="2024-05-12T07:04:53.282" v="147" actId="1038"/>
          <ac:spMkLst>
            <pc:docMk/>
            <pc:sldMk cId="676950105" sldId="1073"/>
            <ac:spMk id="2" creationId="{D3179BF1-8857-B0F3-3A50-AE0A7F244E59}"/>
          </ac:spMkLst>
        </pc:spChg>
        <pc:spChg chg="add mod">
          <ac:chgData name="松田 芳明" userId="9969eb2e-458a-4832-a876-7bf944cac8be" providerId="ADAL" clId="{854E1DBB-8086-44AE-BF67-30AD0D469A26}" dt="2024-05-12T07:04:00.468" v="112" actId="207"/>
          <ac:spMkLst>
            <pc:docMk/>
            <pc:sldMk cId="676950105" sldId="1073"/>
            <ac:spMk id="4" creationId="{940B3644-D258-0931-243E-1F5298D2DAA0}"/>
          </ac:spMkLst>
        </pc:spChg>
        <pc:graphicFrameChg chg="mod">
          <ac:chgData name="松田 芳明" userId="9969eb2e-458a-4832-a876-7bf944cac8be" providerId="ADAL" clId="{854E1DBB-8086-44AE-BF67-30AD0D469A26}" dt="2024-05-12T07:04:07.430" v="113" actId="207"/>
          <ac:graphicFrameMkLst>
            <pc:docMk/>
            <pc:sldMk cId="676950105" sldId="1073"/>
            <ac:graphicFrameMk id="7" creationId="{5D537ADF-4AE8-173E-751B-44F56F9470C7}"/>
          </ac:graphicFrameMkLst>
        </pc:graphicFrameChg>
        <pc:picChg chg="mod">
          <ac:chgData name="松田 芳明" userId="9969eb2e-458a-4832-a876-7bf944cac8be" providerId="ADAL" clId="{854E1DBB-8086-44AE-BF67-30AD0D469A26}" dt="2024-05-12T07:03:21.770" v="89" actId="1076"/>
          <ac:picMkLst>
            <pc:docMk/>
            <pc:sldMk cId="676950105" sldId="1073"/>
            <ac:picMk id="8" creationId="{49F4EC56-BA9C-2AD3-185A-567880C4C1B7}"/>
          </ac:picMkLst>
        </pc:picChg>
      </pc:sldChg>
      <pc:sldChg chg="modSp mod">
        <pc:chgData name="松田 芳明" userId="9969eb2e-458a-4832-a876-7bf944cac8be" providerId="ADAL" clId="{854E1DBB-8086-44AE-BF67-30AD0D469A26}" dt="2024-05-12T07:11:29.018" v="185" actId="20577"/>
        <pc:sldMkLst>
          <pc:docMk/>
          <pc:sldMk cId="1021192239" sldId="1111"/>
        </pc:sldMkLst>
        <pc:spChg chg="mod">
          <ac:chgData name="松田 芳明" userId="9969eb2e-458a-4832-a876-7bf944cac8be" providerId="ADAL" clId="{854E1DBB-8086-44AE-BF67-30AD0D469A26}" dt="2024-05-12T07:11:19.273" v="176" actId="20577"/>
          <ac:spMkLst>
            <pc:docMk/>
            <pc:sldMk cId="1021192239" sldId="1111"/>
            <ac:spMk id="9" creationId="{231D422A-2E83-0F91-CEF6-1C5E17E7E63C}"/>
          </ac:spMkLst>
        </pc:spChg>
        <pc:spChg chg="mod">
          <ac:chgData name="松田 芳明" userId="9969eb2e-458a-4832-a876-7bf944cac8be" providerId="ADAL" clId="{854E1DBB-8086-44AE-BF67-30AD0D469A26}" dt="2024-05-12T07:11:22.410" v="179" actId="20577"/>
          <ac:spMkLst>
            <pc:docMk/>
            <pc:sldMk cId="1021192239" sldId="1111"/>
            <ac:spMk id="10" creationId="{49461C96-A22C-0656-20F6-8A98DF46B3B9}"/>
          </ac:spMkLst>
        </pc:spChg>
        <pc:spChg chg="mod">
          <ac:chgData name="松田 芳明" userId="9969eb2e-458a-4832-a876-7bf944cac8be" providerId="ADAL" clId="{854E1DBB-8086-44AE-BF67-30AD0D469A26}" dt="2024-05-12T07:11:29.018" v="185" actId="20577"/>
          <ac:spMkLst>
            <pc:docMk/>
            <pc:sldMk cId="1021192239" sldId="1111"/>
            <ac:spMk id="11" creationId="{E3C27EF1-39A3-2AD6-B4D5-22DD668CF732}"/>
          </ac:spMkLst>
        </pc:spChg>
        <pc:spChg chg="mod">
          <ac:chgData name="松田 芳明" userId="9969eb2e-458a-4832-a876-7bf944cac8be" providerId="ADAL" clId="{854E1DBB-8086-44AE-BF67-30AD0D469A26}" dt="2024-05-12T07:11:26.170" v="182" actId="20577"/>
          <ac:spMkLst>
            <pc:docMk/>
            <pc:sldMk cId="1021192239" sldId="1111"/>
            <ac:spMk id="12" creationId="{E6F5C9D5-94DD-F1E7-5BDC-04BC50E4B3A1}"/>
          </ac:spMkLst>
        </pc:spChg>
      </pc:sldChg>
    </pc:docChg>
  </pc:docChgLst>
  <pc:docChgLst>
    <pc:chgData name="松田 芳明" userId="9969eb2e-458a-4832-a876-7bf944cac8be" providerId="ADAL" clId="{E1B7FE5A-4B04-4723-B9D8-416C8C2D2F9D}"/>
    <pc:docChg chg="modSld">
      <pc:chgData name="松田 芳明" userId="9969eb2e-458a-4832-a876-7bf944cac8be" providerId="ADAL" clId="{E1B7FE5A-4B04-4723-B9D8-416C8C2D2F9D}" dt="2024-06-27T04:48:51.327" v="17" actId="6549"/>
      <pc:docMkLst>
        <pc:docMk/>
      </pc:docMkLst>
      <pc:sldChg chg="modSp mod modNotesTx">
        <pc:chgData name="松田 芳明" userId="9969eb2e-458a-4832-a876-7bf944cac8be" providerId="ADAL" clId="{E1B7FE5A-4B04-4723-B9D8-416C8C2D2F9D}" dt="2024-06-27T04:48:51.327" v="17" actId="6549"/>
        <pc:sldMkLst>
          <pc:docMk/>
          <pc:sldMk cId="1939225129" sldId="528"/>
        </pc:sldMkLst>
        <pc:spChg chg="mod">
          <ac:chgData name="松田 芳明" userId="9969eb2e-458a-4832-a876-7bf944cac8be" providerId="ADAL" clId="{E1B7FE5A-4B04-4723-B9D8-416C8C2D2F9D}" dt="2024-06-27T04:48:51.327" v="17" actId="6549"/>
          <ac:spMkLst>
            <pc:docMk/>
            <pc:sldMk cId="1939225129" sldId="528"/>
            <ac:spMk id="8" creationId="{2FA34435-22C8-13DB-6220-8C24FE73B9AE}"/>
          </ac:spMkLst>
        </pc:spChg>
      </pc:sldChg>
      <pc:sldChg chg="modNotesTx">
        <pc:chgData name="松田 芳明" userId="9969eb2e-458a-4832-a876-7bf944cac8be" providerId="ADAL" clId="{E1B7FE5A-4B04-4723-B9D8-416C8C2D2F9D}" dt="2024-06-27T02:20:25.360" v="7" actId="20577"/>
        <pc:sldMkLst>
          <pc:docMk/>
          <pc:sldMk cId="3937472412" sldId="9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8B2E25E-D37D-E776-C449-D95185B40B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626" cy="513291"/>
          </a:xfrm>
          <a:prstGeom prst="rect">
            <a:avLst/>
          </a:prstGeom>
        </p:spPr>
        <p:txBody>
          <a:bodyPr vert="horz" lIns="65200" tIns="32599" rIns="65200" bIns="32599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A1C33C-3AD7-3A1D-E510-41002F244C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581" y="0"/>
            <a:ext cx="3078760" cy="513291"/>
          </a:xfrm>
          <a:prstGeom prst="rect">
            <a:avLst/>
          </a:prstGeom>
        </p:spPr>
        <p:txBody>
          <a:bodyPr vert="horz" lIns="65200" tIns="32599" rIns="65200" bIns="32599" rtlCol="0"/>
          <a:lstStyle>
            <a:lvl1pPr algn="r">
              <a:defRPr sz="900"/>
            </a:lvl1pPr>
          </a:lstStyle>
          <a:p>
            <a:fld id="{BFF175CB-8611-4A0C-99AF-2FE8C7AF9200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5D2AAD-21EA-01AF-D13A-ABF6828AA7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736"/>
            <a:ext cx="3077626" cy="513291"/>
          </a:xfrm>
          <a:prstGeom prst="rect">
            <a:avLst/>
          </a:prstGeom>
        </p:spPr>
        <p:txBody>
          <a:bodyPr vert="horz" lIns="65200" tIns="32599" rIns="65200" bIns="32599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71C438-CF73-89B0-1614-098AD22D6A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581" y="9719736"/>
            <a:ext cx="3078760" cy="513291"/>
          </a:xfrm>
          <a:prstGeom prst="rect">
            <a:avLst/>
          </a:prstGeom>
        </p:spPr>
        <p:txBody>
          <a:bodyPr vert="horz" lIns="65200" tIns="32599" rIns="65200" bIns="32599" rtlCol="0" anchor="b"/>
          <a:lstStyle>
            <a:lvl1pPr algn="r">
              <a:defRPr sz="900"/>
            </a:lvl1pPr>
          </a:lstStyle>
          <a:p>
            <a:fld id="{45EE791B-BDA4-47DE-ADC6-718D8CE6D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23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0"/>
            <a:ext cx="3077518" cy="513204"/>
          </a:xfrm>
          <a:prstGeom prst="rect">
            <a:avLst/>
          </a:prstGeom>
        </p:spPr>
        <p:txBody>
          <a:bodyPr vert="horz" lIns="94578" tIns="47289" rIns="94578" bIns="472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12" y="10"/>
            <a:ext cx="3077518" cy="513204"/>
          </a:xfrm>
          <a:prstGeom prst="rect">
            <a:avLst/>
          </a:prstGeom>
        </p:spPr>
        <p:txBody>
          <a:bodyPr vert="horz" lIns="94578" tIns="47289" rIns="94578" bIns="47289" rtlCol="0"/>
          <a:lstStyle>
            <a:lvl1pPr algn="r">
              <a:defRPr sz="1200"/>
            </a:lvl1pPr>
          </a:lstStyle>
          <a:p>
            <a:fld id="{ADCCB229-EFEB-4624-9DE9-842ED4B4318F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8" tIns="47289" rIns="94578" bIns="472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0" y="4924482"/>
            <a:ext cx="5681318" cy="4028814"/>
          </a:xfrm>
          <a:prstGeom prst="rect">
            <a:avLst/>
          </a:prstGeom>
        </p:spPr>
        <p:txBody>
          <a:bodyPr vert="horz" lIns="94578" tIns="47289" rIns="94578" bIns="472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719831"/>
            <a:ext cx="3077518" cy="513204"/>
          </a:xfrm>
          <a:prstGeom prst="rect">
            <a:avLst/>
          </a:prstGeom>
        </p:spPr>
        <p:txBody>
          <a:bodyPr vert="horz" lIns="94578" tIns="47289" rIns="94578" bIns="472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12" y="9719831"/>
            <a:ext cx="3077518" cy="513204"/>
          </a:xfrm>
          <a:prstGeom prst="rect">
            <a:avLst/>
          </a:prstGeom>
        </p:spPr>
        <p:txBody>
          <a:bodyPr vert="horz" lIns="94578" tIns="47289" rIns="94578" bIns="47289" rtlCol="0" anchor="b"/>
          <a:lstStyle>
            <a:lvl1pPr algn="r">
              <a:defRPr sz="1200"/>
            </a:lvl1pPr>
          </a:lstStyle>
          <a:p>
            <a:fld id="{5956B0C1-2C1D-4B9E-A829-A8B0C45D2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176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651998">
              <a:defRPr/>
            </a:pPr>
            <a:r>
              <a:rPr kumimoji="1" lang="ja-JP" altLang="en-US" dirty="0"/>
              <a:t>２つめ　のケースは、「友人からの相談」です。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7652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先生よりも　友だちに　気を許して　いろいろな話をする　ことはあるでしょう。</a:t>
            </a:r>
            <a:endParaRPr kumimoji="1" lang="en-US" altLang="ja-JP" dirty="0"/>
          </a:p>
          <a:p>
            <a:r>
              <a:rPr kumimoji="1" lang="ja-JP" altLang="en-US" dirty="0"/>
              <a:t>友人を通して　色々な　情報を集めたい　という気持ちも　わかりますが、生徒に　責任を　負わせてしまうのは　</a:t>
            </a:r>
            <a:r>
              <a:rPr kumimoji="1" lang="en-US" altLang="ja-JP" dirty="0"/>
              <a:t>NG</a:t>
            </a:r>
            <a:r>
              <a:rPr kumimoji="1" lang="ja-JP" altLang="en-US" dirty="0"/>
              <a:t>です。</a:t>
            </a:r>
            <a:endParaRPr kumimoji="1" lang="en-US" altLang="ja-JP" dirty="0"/>
          </a:p>
          <a:p>
            <a:r>
              <a:rPr kumimoji="1" lang="ja-JP" altLang="en-US" dirty="0"/>
              <a:t>万一　最悪の事態　が起きた際に、友人である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さんの自責　が増すリスクも　ありますので、</a:t>
            </a:r>
            <a:endParaRPr kumimoji="1" lang="en-US" altLang="ja-JP" dirty="0"/>
          </a:p>
          <a:p>
            <a:r>
              <a:rPr kumimoji="1" lang="ja-JP" altLang="en-US" dirty="0"/>
              <a:t>これも　良い回答では　ありません。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43422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番の、「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さんのことを　心配して　くれて　ありがとう。良く　教えてくれたね」</a:t>
            </a:r>
            <a:endParaRPr kumimoji="1" lang="en-US" altLang="ja-JP" dirty="0"/>
          </a:p>
          <a:p>
            <a:r>
              <a:rPr kumimoji="1" lang="ja-JP" altLang="en-US" dirty="0"/>
              <a:t>これは　どうでしょうか。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19877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</a:t>
            </a:r>
            <a:r>
              <a:rPr kumimoji="1" lang="ja-JP" altLang="en-US" dirty="0"/>
              <a:t>さんの　自傷　については、本来　大人が　対応すべき　問題です。</a:t>
            </a:r>
            <a:endParaRPr kumimoji="1" lang="en-US" altLang="ja-JP" dirty="0"/>
          </a:p>
          <a:p>
            <a:r>
              <a:rPr kumimoji="1" lang="ja-JP" altLang="en-US" dirty="0"/>
              <a:t>生徒である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さんに、友人への　対応を　求めるのは　ふさわしく　ありません。</a:t>
            </a:r>
            <a:endParaRPr kumimoji="1" lang="en-US" altLang="ja-JP" dirty="0"/>
          </a:p>
          <a:p>
            <a:r>
              <a:rPr kumimoji="1" lang="ja-JP" altLang="en-US" dirty="0"/>
              <a:t>まずは　友人のことを　心配して　知らせてくれた、その行動を　ねぎらうことが　大切です。</a:t>
            </a:r>
            <a:endParaRPr kumimoji="1" lang="en-US" altLang="ja-JP" dirty="0"/>
          </a:p>
          <a:p>
            <a:r>
              <a:rPr kumimoji="1" lang="ja-JP" altLang="en-US" dirty="0"/>
              <a:t>よって、今回の選択肢の中では　これが最適と考えます。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6733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生徒に　責任を　負わせない　というのは、重要です。</a:t>
            </a:r>
            <a:endParaRPr kumimoji="1" lang="en-US" altLang="ja-JP" dirty="0"/>
          </a:p>
          <a:p>
            <a:r>
              <a:rPr kumimoji="1" lang="ja-JP" altLang="en-US" dirty="0"/>
              <a:t>大切なことを　話してくれた　こと自体を　まずは　しっかり　労いましょう。</a:t>
            </a:r>
            <a:endParaRPr kumimoji="1" lang="en-US" altLang="ja-JP" dirty="0"/>
          </a:p>
          <a:p>
            <a:r>
              <a:rPr kumimoji="1" lang="ja-JP" altLang="en-US" dirty="0"/>
              <a:t>知らせてくれたこと　をもとに、大人が　きちんと　対応する　ことを約束し、</a:t>
            </a:r>
            <a:endParaRPr kumimoji="1" lang="en-US" altLang="ja-JP" dirty="0"/>
          </a:p>
          <a:p>
            <a:r>
              <a:rPr kumimoji="1" lang="ja-JP" altLang="en-US" dirty="0"/>
              <a:t>友人である生徒　に責任を　負わせないように　よく　配慮する　必要があります。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26806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ということで、先ほどのクイズは　３番が正解です。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59014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さて、ケースに　戻りましょう。</a:t>
            </a:r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さんが、友人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　自傷について　相談に　きてくれました。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「心配して　くれて　ありがとう、よ　く教えてくれたね」　とねぎらった　あと、</a:t>
            </a:r>
            <a:endParaRPr kumimoji="1" lang="en-US" altLang="ja-JP" dirty="0"/>
          </a:p>
          <a:p>
            <a:r>
              <a:rPr kumimoji="1" lang="ja-JP" altLang="en-US" dirty="0"/>
              <a:t>それでも　力になりたい　という場合は、自傷と向き合うときの　ポイントを　少しお話しても　いいかもしれません。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4767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自傷している人　と向き合うときに　一番大切なことは、自傷行為　そのものではなく、</a:t>
            </a:r>
            <a:endParaRPr kumimoji="1" lang="en-US" altLang="ja-JP" dirty="0"/>
          </a:p>
          <a:p>
            <a:r>
              <a:rPr kumimoji="1" lang="ja-JP" altLang="en-US" dirty="0"/>
              <a:t>自傷をする背景　にある、その人の　「しんどさ」、心の負担　に寄りそうことです。</a:t>
            </a:r>
            <a:endParaRPr kumimoji="1" lang="en-US" altLang="ja-JP" dirty="0"/>
          </a:p>
          <a:p>
            <a:r>
              <a:rPr kumimoji="1" lang="ja-JP" altLang="en-US" dirty="0"/>
              <a:t>「自分を　傷つけるなんて　ダメ！」「二度と　そんなことしない　と約束して！」　といった</a:t>
            </a:r>
            <a:endParaRPr kumimoji="1" lang="en-US" altLang="ja-JP" dirty="0"/>
          </a:p>
          <a:p>
            <a:r>
              <a:rPr kumimoji="1" lang="ja-JP" altLang="en-US" dirty="0"/>
              <a:t>叱責や　説教は、好ましく　ありません。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ただ、しんどさに　寄りそうことは、言うほど　簡単なことでは　ありません。</a:t>
            </a:r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さんも、今後も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さんと　接する中で、いろいろなことを　見聞きして　心配に　なるかもしれません。</a:t>
            </a:r>
            <a:endParaRPr kumimoji="1" lang="en-US" altLang="ja-JP" dirty="0"/>
          </a:p>
          <a:p>
            <a:r>
              <a:rPr kumimoji="1" lang="ja-JP" altLang="en-US" dirty="0"/>
              <a:t>あるいは、今のところ　そうは見えなくても、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さん自身も　何か　しんどさを　抱えている　かもしれません。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それを　考慮して、</a:t>
            </a:r>
            <a:endParaRPr kumimoji="1" lang="en-US" altLang="ja-JP" dirty="0"/>
          </a:p>
          <a:p>
            <a:r>
              <a:rPr kumimoji="1" lang="ja-JP" altLang="en-US" dirty="0"/>
              <a:t>「Ｃさんのこと、ほかの子のこと、あるいは　Ｂさん自身　のことでも、</a:t>
            </a:r>
            <a:endParaRPr kumimoji="1" lang="en-US" altLang="ja-JP" dirty="0"/>
          </a:p>
          <a:p>
            <a:r>
              <a:rPr kumimoji="1" lang="ja-JP" altLang="en-US" dirty="0"/>
              <a:t>また　何か　心配なことがあったら、話しを　しにきてくれて　いいよ、いつでも　話を聞くよ」</a:t>
            </a:r>
            <a:endParaRPr kumimoji="1" lang="en-US" altLang="ja-JP" dirty="0"/>
          </a:p>
          <a:p>
            <a:r>
              <a:rPr kumimoji="1" lang="ja-JP" altLang="en-US" dirty="0"/>
              <a:t>といった　言葉を　添えられると、もっと　よいと思います。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また、状況によっては、今回のことを　Ｂさんの保護者に　話すことを　検討しても　よいでしょう。</a:t>
            </a:r>
            <a:endParaRPr kumimoji="1" lang="en-US" altLang="ja-JP" dirty="0"/>
          </a:p>
          <a:p>
            <a:r>
              <a:rPr kumimoji="1" lang="ja-JP" altLang="en-US" dirty="0"/>
              <a:t>Ｂさんと　Ｃさんの　関係性によっては、Ｃさんから　夜中でも　電話や</a:t>
            </a:r>
            <a:r>
              <a:rPr kumimoji="1" lang="en-US" altLang="ja-JP" dirty="0"/>
              <a:t>SNS</a:t>
            </a:r>
            <a:r>
              <a:rPr kumimoji="1" lang="ja-JP" altLang="en-US" dirty="0"/>
              <a:t>で　連絡があるかも　しれません。</a:t>
            </a:r>
            <a:endParaRPr kumimoji="1" lang="en-US" altLang="ja-JP" dirty="0"/>
          </a:p>
          <a:p>
            <a:r>
              <a:rPr kumimoji="1" lang="ja-JP" altLang="en-US" dirty="0"/>
              <a:t>もし　そのことで　Ｂさんが　保護者に　咎められたり、それを　心配している　ようであれば、</a:t>
            </a:r>
            <a:endParaRPr kumimoji="1" lang="en-US" altLang="ja-JP" dirty="0"/>
          </a:p>
          <a:p>
            <a:r>
              <a:rPr kumimoji="1" lang="ja-JP" altLang="en-US" dirty="0"/>
              <a:t>学校から　Ｂさんの　保護者に　説明をして　話し合って　おくことで、Ｂさんが　安心できることも　あります。</a:t>
            </a:r>
            <a:endParaRPr kumimoji="1" lang="en-US" altLang="ja-JP" dirty="0"/>
          </a:p>
          <a:p>
            <a:r>
              <a:rPr kumimoji="1" lang="ja-JP" altLang="en-US" dirty="0"/>
              <a:t>Ｃさんのこと　での相談でしたが、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さんのケアも　念頭に　おくように　できると　いいですね。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66392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このケースのまとめです。</a:t>
            </a:r>
            <a:endParaRPr kumimoji="1" lang="en-US" altLang="ja-JP" dirty="0"/>
          </a:p>
          <a:p>
            <a:r>
              <a:rPr kumimoji="1" lang="ja-JP" altLang="en-US" dirty="0"/>
              <a:t>友人の自傷について　相談にきてくれた生徒　に対して、</a:t>
            </a:r>
            <a:endParaRPr kumimoji="1" lang="en-US" altLang="ja-JP" dirty="0"/>
          </a:p>
          <a:p>
            <a:r>
              <a:rPr kumimoji="1" lang="ja-JP" altLang="en-US" dirty="0"/>
              <a:t>話してくれたことを　受けとめ、そのこと自体を　しっかりねぎらう　ようにしました。</a:t>
            </a:r>
            <a:endParaRPr kumimoji="1" lang="en-US" altLang="ja-JP" dirty="0"/>
          </a:p>
          <a:p>
            <a:r>
              <a:rPr kumimoji="1" lang="ja-JP" altLang="en-US" dirty="0"/>
              <a:t>友人自身の　様子にも注意して　フォローできるとよい、というケースでした。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＊目標：開始～</a:t>
            </a:r>
            <a:r>
              <a:rPr kumimoji="1" lang="en-US" altLang="ja-JP" dirty="0"/>
              <a:t>50</a:t>
            </a:r>
            <a:r>
              <a:rPr kumimoji="1" lang="ja-JP" altLang="en-US" dirty="0"/>
              <a:t>分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75226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B</a:t>
            </a:r>
            <a:r>
              <a:rPr kumimoji="1" lang="ja-JP" altLang="en-US" dirty="0"/>
              <a:t>さん、中学２年生　の女子です。</a:t>
            </a:r>
            <a:endParaRPr kumimoji="1" lang="en-US" altLang="ja-JP" dirty="0"/>
          </a:p>
          <a:p>
            <a:r>
              <a:rPr kumimoji="1" lang="ja-JP" altLang="en-US" dirty="0"/>
              <a:t>高校生でも　ありそうな　ケースですので、高校生　と思っていただいても　大丈夫です。</a:t>
            </a:r>
            <a:endParaRPr kumimoji="1" lang="en-US" altLang="ja-JP" dirty="0"/>
          </a:p>
          <a:p>
            <a:r>
              <a:rPr kumimoji="1" lang="ja-JP" altLang="en-US" dirty="0"/>
              <a:t>友人の自傷について　相談に　きました。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457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成績優秀で、出席状況も　問題ありません。</a:t>
            </a:r>
            <a:endParaRPr kumimoji="1" lang="en-US" altLang="ja-JP" dirty="0"/>
          </a:p>
          <a:p>
            <a:r>
              <a:rPr kumimoji="1" lang="ja-JP" altLang="en-US" dirty="0"/>
              <a:t>明るく、誰とでも　すぐに　うちとけるタイプです。</a:t>
            </a:r>
            <a:endParaRPr kumimoji="1" lang="en-US" altLang="ja-JP" dirty="0"/>
          </a:p>
          <a:p>
            <a:r>
              <a:rPr kumimoji="1" lang="ja-JP" altLang="en-US" dirty="0"/>
              <a:t>最近は　同級生の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さんと　よく一緒にいるのを　見かけます。</a:t>
            </a:r>
            <a:endParaRPr kumimoji="1" lang="en-US" altLang="ja-JP" dirty="0"/>
          </a:p>
          <a:p>
            <a:r>
              <a:rPr kumimoji="1" lang="ja-JP" altLang="en-US" dirty="0"/>
              <a:t>そんな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さんですが、「先生に　相談したいことがある」と、放課後　職員室に　やってきました。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201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相談したいことがある　とのことだったので、</a:t>
            </a:r>
            <a:endParaRPr kumimoji="1" lang="en-US" altLang="ja-JP" dirty="0"/>
          </a:p>
          <a:p>
            <a:r>
              <a:rPr kumimoji="1" lang="ja-JP" altLang="en-US" dirty="0"/>
              <a:t>静かで　プライバシーの　保たれる場所で、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さんの話を　聞くことにしました。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74135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B</a:t>
            </a:r>
            <a:r>
              <a:rPr kumimoji="1" lang="ja-JP" altLang="en-US" dirty="0"/>
              <a:t>さんの話では、親友の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さんのこと　を相談したいとのこと。</a:t>
            </a:r>
            <a:endParaRPr kumimoji="1" lang="en-US" altLang="ja-JP" dirty="0"/>
          </a:p>
          <a:p>
            <a:r>
              <a:rPr kumimoji="1" lang="ja-JP" altLang="en-US" dirty="0"/>
              <a:t>夏なのに　いつも長袖を　着ているなあ　と思っていたら、ふとしたタイミングで　腕にキズがある　のが見えたそうです。</a:t>
            </a:r>
            <a:endParaRPr kumimoji="1" lang="en-US" altLang="ja-JP" dirty="0"/>
          </a:p>
          <a:p>
            <a:r>
              <a:rPr kumimoji="1" lang="en-US" altLang="ja-JP" dirty="0"/>
              <a:t>B</a:t>
            </a:r>
            <a:r>
              <a:rPr kumimoji="1" lang="ja-JP" altLang="en-US" dirty="0"/>
              <a:t>さんが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さんに　聞いたところ、リストカットを　していることを　打ち明けられました。</a:t>
            </a:r>
            <a:endParaRPr kumimoji="1" lang="en-US" altLang="ja-JP" dirty="0"/>
          </a:p>
          <a:p>
            <a:r>
              <a:rPr kumimoji="1" lang="ja-JP" altLang="en-US" dirty="0"/>
              <a:t>もしかしたら　親のことなどで　悩みがあるのかも　しれないが、Ｃさんのことが　心配。</a:t>
            </a:r>
            <a:endParaRPr kumimoji="1" lang="en-US" altLang="ja-JP" dirty="0"/>
          </a:p>
          <a:p>
            <a:r>
              <a:rPr kumimoji="1" lang="ja-JP" altLang="en-US" dirty="0"/>
              <a:t>何とかしたいが、自分は　どうすればいいか、という相談でした。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4462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友人である　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さんの自傷　を心配して　相談にきた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さんに、あなたは　どのようなことを　伝えますか？</a:t>
            </a:r>
            <a:endParaRPr kumimoji="1" lang="en-US" altLang="ja-JP" dirty="0"/>
          </a:p>
          <a:p>
            <a:endParaRPr kumimoji="1" lang="en-US" altLang="ja-JP" dirty="0"/>
          </a:p>
          <a:p>
            <a:pPr marL="162999" indent="-162999">
              <a:buAutoNum type="arabicPeriod"/>
            </a:pPr>
            <a:r>
              <a:rPr kumimoji="1" lang="en-US" altLang="ja-JP" dirty="0"/>
              <a:t>C</a:t>
            </a:r>
            <a:r>
              <a:rPr kumimoji="1" lang="ja-JP" altLang="en-US" dirty="0"/>
              <a:t>さんと　距離を　おいたほうが　いいと思う</a:t>
            </a:r>
            <a:endParaRPr kumimoji="1" lang="en-US" altLang="ja-JP" dirty="0"/>
          </a:p>
          <a:p>
            <a:pPr marL="162999" indent="-162999">
              <a:buAutoNum type="arabicPeriod"/>
            </a:pPr>
            <a:r>
              <a:rPr kumimoji="1" lang="en-US" altLang="ja-JP" dirty="0"/>
              <a:t>C</a:t>
            </a:r>
            <a:r>
              <a:rPr kumimoji="1" lang="ja-JP" altLang="en-US" dirty="0"/>
              <a:t>さんは　あなただけに　心を許しているから、彼女の話を聞いて、また　情報を　教えてほしい</a:t>
            </a:r>
            <a:endParaRPr kumimoji="1" lang="en-US" altLang="ja-JP" dirty="0"/>
          </a:p>
          <a:p>
            <a:pPr marL="162999" indent="-162999">
              <a:buAutoNum type="arabicPeriod"/>
            </a:pPr>
            <a:r>
              <a:rPr kumimoji="1" lang="en-US" altLang="ja-JP" dirty="0"/>
              <a:t>C</a:t>
            </a:r>
            <a:r>
              <a:rPr kumimoji="1" lang="ja-JP" altLang="en-US" dirty="0"/>
              <a:t>さんのことを　心配してくれて　ありがとう。よく　教えてくれたね</a:t>
            </a:r>
            <a:endParaRPr kumimoji="1" lang="en-US" altLang="ja-JP" dirty="0"/>
          </a:p>
          <a:p>
            <a:pPr marL="162999" indent="-162999">
              <a:buAutoNum type="arabicPeriod"/>
            </a:pPr>
            <a:endParaRPr kumimoji="1" lang="en-US" altLang="ja-JP" dirty="0"/>
          </a:p>
          <a:p>
            <a:r>
              <a:rPr kumimoji="1" lang="ja-JP" altLang="en-US" dirty="0"/>
              <a:t>どのようなことを　伝えるか、最適だと　思われるものを　ひとつ選んで、ください。</a:t>
            </a:r>
            <a:endParaRPr kumimoji="1" lang="en-US" altLang="ja-JP" dirty="0"/>
          </a:p>
          <a:p>
            <a:r>
              <a:rPr kumimoji="1" lang="ja-JP" altLang="en-US" dirty="0"/>
              <a:t>ひとつずつ見ていきましょう。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481798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１番の　「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さんと　距離を　おいた方が　いい」</a:t>
            </a:r>
            <a:endParaRPr kumimoji="1" lang="en-US" altLang="ja-JP" dirty="0"/>
          </a:p>
          <a:p>
            <a:r>
              <a:rPr kumimoji="1" lang="ja-JP" altLang="en-US" dirty="0"/>
              <a:t>自傷行為は連鎖する　と言われているし、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さんのことを考えたら　引き離さないと</a:t>
            </a:r>
            <a:r>
              <a:rPr kumimoji="1" lang="en-US" altLang="ja-JP" dirty="0"/>
              <a:t>…</a:t>
            </a:r>
            <a:r>
              <a:rPr kumimoji="1" lang="ja-JP" altLang="en-US" dirty="0"/>
              <a:t>という気持ちから、</a:t>
            </a:r>
            <a:endParaRPr kumimoji="1" lang="en-US" altLang="ja-JP" dirty="0"/>
          </a:p>
          <a:p>
            <a:r>
              <a:rPr kumimoji="1" lang="ja-JP" altLang="en-US" dirty="0"/>
              <a:t>こう　言いたくなることも　あるかもしれません。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4069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ですが、これでは、友人のチ　カラになりたいと　思っている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さんの気持ちに　寄りそえている　とは言えないので、</a:t>
            </a:r>
            <a:endParaRPr kumimoji="1" lang="en-US" altLang="ja-JP" dirty="0"/>
          </a:p>
          <a:p>
            <a:r>
              <a:rPr kumimoji="1" lang="ja-JP" altLang="en-US" dirty="0"/>
              <a:t>あまり　良い回答では　なさそうです。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1529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番。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さんは　あなただけに　心を許しているから、</a:t>
            </a:r>
            <a:r>
              <a:rPr kumimoji="1" lang="en-US" altLang="ja-JP" dirty="0"/>
              <a:t>C</a:t>
            </a:r>
            <a:r>
              <a:rPr kumimoji="1" lang="ja-JP" altLang="en-US" dirty="0"/>
              <a:t>さんの話を　聞いて、また　</a:t>
            </a:r>
            <a:r>
              <a:rPr kumimoji="1" lang="ja-JP" altLang="en-US"/>
              <a:t>情報を　教えて</a:t>
            </a:r>
            <a:r>
              <a:rPr kumimoji="1" lang="ja-JP" altLang="en-US" dirty="0"/>
              <a:t>ほしい。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9315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CC632-5231-444B-9981-B4056F8A94FB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4D7C5-2BE9-400B-8254-76D956BDAD4E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7DF-3DD0-4905-95E6-3E1045307BAC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1032-FA08-4530-AFFE-9716E1CDE930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3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6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093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23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15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18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1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24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69F7-2E6E-4072-AA1A-925F024C882A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79C9-D542-419C-AF1A-676197134B22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31" indent="0">
              <a:buNone/>
              <a:defRPr sz="1846" b="1"/>
            </a:lvl2pPr>
            <a:lvl3pPr marL="844061" indent="0">
              <a:buNone/>
              <a:defRPr sz="1662" b="1"/>
            </a:lvl3pPr>
            <a:lvl4pPr marL="1266093" indent="0">
              <a:buNone/>
              <a:defRPr sz="1477" b="1"/>
            </a:lvl4pPr>
            <a:lvl5pPr marL="1688123" indent="0">
              <a:buNone/>
              <a:defRPr sz="1477" b="1"/>
            </a:lvl5pPr>
            <a:lvl6pPr marL="2110154" indent="0">
              <a:buNone/>
              <a:defRPr sz="1477" b="1"/>
            </a:lvl6pPr>
            <a:lvl7pPr marL="2532184" indent="0">
              <a:buNone/>
              <a:defRPr sz="1477" b="1"/>
            </a:lvl7pPr>
            <a:lvl8pPr marL="2954215" indent="0">
              <a:buNone/>
              <a:defRPr sz="1477" b="1"/>
            </a:lvl8pPr>
            <a:lvl9pPr marL="3376247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31" indent="0">
              <a:buNone/>
              <a:defRPr sz="1846" b="1"/>
            </a:lvl2pPr>
            <a:lvl3pPr marL="844061" indent="0">
              <a:buNone/>
              <a:defRPr sz="1662" b="1"/>
            </a:lvl3pPr>
            <a:lvl4pPr marL="1266093" indent="0">
              <a:buNone/>
              <a:defRPr sz="1477" b="1"/>
            </a:lvl4pPr>
            <a:lvl5pPr marL="1688123" indent="0">
              <a:buNone/>
              <a:defRPr sz="1477" b="1"/>
            </a:lvl5pPr>
            <a:lvl6pPr marL="2110154" indent="0">
              <a:buNone/>
              <a:defRPr sz="1477" b="1"/>
            </a:lvl6pPr>
            <a:lvl7pPr marL="2532184" indent="0">
              <a:buNone/>
              <a:defRPr sz="1477" b="1"/>
            </a:lvl7pPr>
            <a:lvl8pPr marL="2954215" indent="0">
              <a:buNone/>
              <a:defRPr sz="1477" b="1"/>
            </a:lvl8pPr>
            <a:lvl9pPr marL="3376247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7DEAA-BD37-4F6E-BE33-594FA654EC46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56D8-D0D4-4E1F-888F-47354292EDBF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DEE-2CD8-4AB5-9AC5-A7B350AF1574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31" indent="0">
              <a:buNone/>
              <a:defRPr sz="1108"/>
            </a:lvl2pPr>
            <a:lvl3pPr marL="844061" indent="0">
              <a:buNone/>
              <a:defRPr sz="923"/>
            </a:lvl3pPr>
            <a:lvl4pPr marL="1266093" indent="0">
              <a:buNone/>
              <a:defRPr sz="831"/>
            </a:lvl4pPr>
            <a:lvl5pPr marL="1688123" indent="0">
              <a:buNone/>
              <a:defRPr sz="831"/>
            </a:lvl5pPr>
            <a:lvl6pPr marL="2110154" indent="0">
              <a:buNone/>
              <a:defRPr sz="831"/>
            </a:lvl6pPr>
            <a:lvl7pPr marL="2532184" indent="0">
              <a:buNone/>
              <a:defRPr sz="831"/>
            </a:lvl7pPr>
            <a:lvl8pPr marL="2954215" indent="0">
              <a:buNone/>
              <a:defRPr sz="831"/>
            </a:lvl8pPr>
            <a:lvl9pPr marL="3376247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38621-D409-4A17-8613-B6C4F2FA2200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31" indent="0">
              <a:buNone/>
              <a:defRPr sz="2585"/>
            </a:lvl2pPr>
            <a:lvl3pPr marL="844061" indent="0">
              <a:buNone/>
              <a:defRPr sz="2215"/>
            </a:lvl3pPr>
            <a:lvl4pPr marL="1266093" indent="0">
              <a:buNone/>
              <a:defRPr sz="1846"/>
            </a:lvl4pPr>
            <a:lvl5pPr marL="1688123" indent="0">
              <a:buNone/>
              <a:defRPr sz="1846"/>
            </a:lvl5pPr>
            <a:lvl6pPr marL="2110154" indent="0">
              <a:buNone/>
              <a:defRPr sz="1846"/>
            </a:lvl6pPr>
            <a:lvl7pPr marL="2532184" indent="0">
              <a:buNone/>
              <a:defRPr sz="1846"/>
            </a:lvl7pPr>
            <a:lvl8pPr marL="2954215" indent="0">
              <a:buNone/>
              <a:defRPr sz="1846"/>
            </a:lvl8pPr>
            <a:lvl9pPr marL="3376247" indent="0">
              <a:buNone/>
              <a:defRPr sz="1846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31" indent="0">
              <a:buNone/>
              <a:defRPr sz="1108"/>
            </a:lvl2pPr>
            <a:lvl3pPr marL="844061" indent="0">
              <a:buNone/>
              <a:defRPr sz="923"/>
            </a:lvl3pPr>
            <a:lvl4pPr marL="1266093" indent="0">
              <a:buNone/>
              <a:defRPr sz="831"/>
            </a:lvl4pPr>
            <a:lvl5pPr marL="1688123" indent="0">
              <a:buNone/>
              <a:defRPr sz="831"/>
            </a:lvl5pPr>
            <a:lvl6pPr marL="2110154" indent="0">
              <a:buNone/>
              <a:defRPr sz="831"/>
            </a:lvl6pPr>
            <a:lvl7pPr marL="2532184" indent="0">
              <a:buNone/>
              <a:defRPr sz="831"/>
            </a:lvl7pPr>
            <a:lvl8pPr marL="2954215" indent="0">
              <a:buNone/>
              <a:defRPr sz="831"/>
            </a:lvl8pPr>
            <a:lvl9pPr marL="3376247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0BE0E-1EA4-4AC4-A739-268ED58A6BED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0036-9A5F-47E9-B72A-6D01DA54F8ED}" type="datetime1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  <p:hf hdr="0" ftr="0" dt="0"/>
  <p:txStyles>
    <p:titleStyle>
      <a:lvl1pPr algn="ctr" defTabSz="84406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23" indent="-316523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01" indent="-263770" algn="l" defTabSz="844061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077" indent="-211015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08" indent="-211015" algn="l" defTabSz="844061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39" indent="-211015" algn="l" defTabSz="844061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169" indent="-211015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-211015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231" indent="-211015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262" indent="-211015" algn="l" defTabSz="844061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31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61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093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23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154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184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15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247" algn="l" defTabSz="84406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ADAA112-D376-2610-C01A-06ED73864A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</a:blip>
          <a:srcRect l="8203" t="7203" r="6740" b="20776"/>
          <a:stretch/>
        </p:blipFill>
        <p:spPr>
          <a:xfrm rot="20421033">
            <a:off x="400279" y="457281"/>
            <a:ext cx="4907722" cy="4732641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92F7B9-1827-47BF-B25B-2349878D5B5E}"/>
              </a:ext>
            </a:extLst>
          </p:cNvPr>
          <p:cNvSpPr txBox="1"/>
          <p:nvPr/>
        </p:nvSpPr>
        <p:spPr>
          <a:xfrm>
            <a:off x="2272" y="2321004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</a:t>
            </a:r>
            <a:endParaRPr lang="en-US" altLang="ja-JP" sz="4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友人からの相談</a:t>
            </a:r>
          </a:p>
        </p:txBody>
      </p:sp>
    </p:spTree>
    <p:extLst>
      <p:ext uri="{BB962C8B-B14F-4D97-AF65-F5344CB8AC3E}">
        <p14:creationId xmlns:p14="http://schemas.microsoft.com/office/powerpoint/2010/main" val="378753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-315416"/>
            <a:ext cx="7920880" cy="530627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875420" y="1243227"/>
            <a:ext cx="7368988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Ｃさんはあなただけに心を許しているから、</a:t>
            </a: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彼女の話を聞いて、また情報を教えてほしい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74BF912-22B6-C029-9B02-B961F1DA72E5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323528" y="2448274"/>
            <a:ext cx="4172408" cy="2531934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3AA1F41-93F0-31D7-DB0D-A86B62E3E96E}"/>
              </a:ext>
            </a:extLst>
          </p:cNvPr>
          <p:cNvSpPr/>
          <p:nvPr/>
        </p:nvSpPr>
        <p:spPr>
          <a:xfrm>
            <a:off x="1339756" y="3435331"/>
            <a:ext cx="2884376" cy="796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責任押しつけ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222FA78-778E-8734-54C8-BE43AB6EB6D4}"/>
              </a:ext>
            </a:extLst>
          </p:cNvPr>
          <p:cNvSpPr/>
          <p:nvPr/>
        </p:nvSpPr>
        <p:spPr>
          <a:xfrm>
            <a:off x="5810336" y="3375382"/>
            <a:ext cx="3010136" cy="1133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私の責任大なんだ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もしＣさんが自殺したら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どうしよう！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E0DF44B-898E-6A4E-14CD-B9829E785A50}"/>
              </a:ext>
            </a:extLst>
          </p:cNvPr>
          <p:cNvSpPr/>
          <p:nvPr/>
        </p:nvSpPr>
        <p:spPr>
          <a:xfrm>
            <a:off x="386154" y="4857513"/>
            <a:ext cx="4257854" cy="18118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生徒に責任を負わせるのは</a:t>
            </a:r>
            <a:r>
              <a:rPr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NG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万一最悪の事態が起きた際に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友人の自責が増すリスクもある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8DEBC0A0-AD45-C759-7FD0-35ACBF88A49A}"/>
              </a:ext>
            </a:extLst>
          </p:cNvPr>
          <p:cNvSpPr/>
          <p:nvPr/>
        </p:nvSpPr>
        <p:spPr>
          <a:xfrm>
            <a:off x="6835816" y="4711607"/>
            <a:ext cx="1586623" cy="1367778"/>
          </a:xfrm>
          <a:prstGeom prst="triangle">
            <a:avLst/>
          </a:prstGeom>
          <a:noFill/>
          <a:ln w="2540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99227C-FFE3-68BC-8A1A-AD29F972EDD5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47D4F428-2F64-A51E-B2D0-ACA2D7377FD0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9A7106-2E06-A34C-1B40-956B39581145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6DEF5DC-9DBC-A9F1-9670-42FC5E571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0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-315416"/>
            <a:ext cx="7920880" cy="530627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875420" y="1243227"/>
            <a:ext cx="7368988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Ｃさんのことを心配してくれてありがとう。</a:t>
            </a: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よく教えてくれたね</a:t>
            </a: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99227C-FFE3-68BC-8A1A-AD29F972EDD5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47D4F428-2F64-A51E-B2D0-ACA2D7377FD0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9A7106-2E06-A34C-1B40-956B39581145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F5A0743-21FB-8F99-53DF-C6791AABA8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90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-315416"/>
            <a:ext cx="7920880" cy="5306270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99227C-FFE3-68BC-8A1A-AD29F972EDD5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47D4F428-2F64-A51E-B2D0-ACA2D7377FD0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9A7106-2E06-A34C-1B40-956B39581145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D0C45A-1BD2-A473-AA9B-8089609C22B4}"/>
              </a:ext>
            </a:extLst>
          </p:cNvPr>
          <p:cNvSpPr/>
          <p:nvPr/>
        </p:nvSpPr>
        <p:spPr>
          <a:xfrm>
            <a:off x="5867185" y="3213897"/>
            <a:ext cx="2807550" cy="1133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ほっとした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私もできる範囲で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Ｃさんの話を聴こう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C138191A-8F1A-9309-1782-00A525727D44}"/>
              </a:ext>
            </a:extLst>
          </p:cNvPr>
          <p:cNvSpPr/>
          <p:nvPr/>
        </p:nvSpPr>
        <p:spPr>
          <a:xfrm>
            <a:off x="6902516" y="4636787"/>
            <a:ext cx="1593919" cy="1593919"/>
          </a:xfrm>
          <a:prstGeom prst="ellipse">
            <a:avLst/>
          </a:prstGeom>
          <a:noFill/>
          <a:ln w="2540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EC716CF-487E-D3D7-2D92-5DDE56E072CA}"/>
              </a:ext>
            </a:extLst>
          </p:cNvPr>
          <p:cNvSpPr/>
          <p:nvPr/>
        </p:nvSpPr>
        <p:spPr>
          <a:xfrm>
            <a:off x="7320753" y="5059114"/>
            <a:ext cx="757444" cy="757444"/>
          </a:xfrm>
          <a:prstGeom prst="ellipse">
            <a:avLst/>
          </a:prstGeom>
          <a:noFill/>
          <a:ln w="2540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874CAC7-03EC-5A22-A50C-D6F5C2BA09F2}"/>
              </a:ext>
            </a:extLst>
          </p:cNvPr>
          <p:cNvSpPr/>
          <p:nvPr/>
        </p:nvSpPr>
        <p:spPr>
          <a:xfrm>
            <a:off x="443286" y="4085787"/>
            <a:ext cx="5152402" cy="259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大人が対応すべき問題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生徒に友人への対応は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求めないようにする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 知らせてくれた行動をねぎらう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27B1788-19B2-779E-CE98-B4D16495C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6D1103-AE9C-755B-D15C-91623C13FDE7}"/>
              </a:ext>
            </a:extLst>
          </p:cNvPr>
          <p:cNvSpPr/>
          <p:nvPr/>
        </p:nvSpPr>
        <p:spPr>
          <a:xfrm>
            <a:off x="875420" y="1243227"/>
            <a:ext cx="7368988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Ｃさんのことを心配してくれてありがとう。</a:t>
            </a: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よく教えてくれたね</a:t>
            </a: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026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7A10FD-D368-FD92-5314-1EFE1F5852CF}"/>
              </a:ext>
            </a:extLst>
          </p:cNvPr>
          <p:cNvSpPr/>
          <p:nvPr/>
        </p:nvSpPr>
        <p:spPr>
          <a:xfrm>
            <a:off x="503548" y="1628800"/>
            <a:ext cx="8136904" cy="4680520"/>
          </a:xfrm>
          <a:custGeom>
            <a:avLst/>
            <a:gdLst>
              <a:gd name="connsiteX0" fmla="*/ 0 w 8136904"/>
              <a:gd name="connsiteY0" fmla="*/ 0 h 4680520"/>
              <a:gd name="connsiteX1" fmla="*/ 840813 w 8136904"/>
              <a:gd name="connsiteY1" fmla="*/ 0 h 4680520"/>
              <a:gd name="connsiteX2" fmla="*/ 1600258 w 8136904"/>
              <a:gd name="connsiteY2" fmla="*/ 0 h 4680520"/>
              <a:gd name="connsiteX3" fmla="*/ 2034226 w 8136904"/>
              <a:gd name="connsiteY3" fmla="*/ 0 h 4680520"/>
              <a:gd name="connsiteX4" fmla="*/ 2875039 w 8136904"/>
              <a:gd name="connsiteY4" fmla="*/ 0 h 4680520"/>
              <a:gd name="connsiteX5" fmla="*/ 3471746 w 8136904"/>
              <a:gd name="connsiteY5" fmla="*/ 0 h 4680520"/>
              <a:gd name="connsiteX6" fmla="*/ 3905714 w 8136904"/>
              <a:gd name="connsiteY6" fmla="*/ 0 h 4680520"/>
              <a:gd name="connsiteX7" fmla="*/ 4339682 w 8136904"/>
              <a:gd name="connsiteY7" fmla="*/ 0 h 4680520"/>
              <a:gd name="connsiteX8" fmla="*/ 5180496 w 8136904"/>
              <a:gd name="connsiteY8" fmla="*/ 0 h 4680520"/>
              <a:gd name="connsiteX9" fmla="*/ 5939940 w 8136904"/>
              <a:gd name="connsiteY9" fmla="*/ 0 h 4680520"/>
              <a:gd name="connsiteX10" fmla="*/ 6699384 w 8136904"/>
              <a:gd name="connsiteY10" fmla="*/ 0 h 4680520"/>
              <a:gd name="connsiteX11" fmla="*/ 7458829 w 8136904"/>
              <a:gd name="connsiteY11" fmla="*/ 0 h 4680520"/>
              <a:gd name="connsiteX12" fmla="*/ 8136904 w 8136904"/>
              <a:gd name="connsiteY12" fmla="*/ 0 h 4680520"/>
              <a:gd name="connsiteX13" fmla="*/ 8136904 w 8136904"/>
              <a:gd name="connsiteY13" fmla="*/ 715451 h 4680520"/>
              <a:gd name="connsiteX14" fmla="*/ 8136904 w 8136904"/>
              <a:gd name="connsiteY14" fmla="*/ 1477707 h 4680520"/>
              <a:gd name="connsiteX15" fmla="*/ 8136904 w 8136904"/>
              <a:gd name="connsiteY15" fmla="*/ 2099548 h 4680520"/>
              <a:gd name="connsiteX16" fmla="*/ 8136904 w 8136904"/>
              <a:gd name="connsiteY16" fmla="*/ 2861804 h 4680520"/>
              <a:gd name="connsiteX17" fmla="*/ 8136904 w 8136904"/>
              <a:gd name="connsiteY17" fmla="*/ 3577255 h 4680520"/>
              <a:gd name="connsiteX18" fmla="*/ 8136904 w 8136904"/>
              <a:gd name="connsiteY18" fmla="*/ 4680520 h 4680520"/>
              <a:gd name="connsiteX19" fmla="*/ 7458829 w 8136904"/>
              <a:gd name="connsiteY19" fmla="*/ 4680520 h 4680520"/>
              <a:gd name="connsiteX20" fmla="*/ 6943491 w 8136904"/>
              <a:gd name="connsiteY20" fmla="*/ 4680520 h 4680520"/>
              <a:gd name="connsiteX21" fmla="*/ 6102678 w 8136904"/>
              <a:gd name="connsiteY21" fmla="*/ 4680520 h 4680520"/>
              <a:gd name="connsiteX22" fmla="*/ 5587341 w 8136904"/>
              <a:gd name="connsiteY22" fmla="*/ 4680520 h 4680520"/>
              <a:gd name="connsiteX23" fmla="*/ 4990634 w 8136904"/>
              <a:gd name="connsiteY23" fmla="*/ 4680520 h 4680520"/>
              <a:gd name="connsiteX24" fmla="*/ 4231190 w 8136904"/>
              <a:gd name="connsiteY24" fmla="*/ 4680520 h 4680520"/>
              <a:gd name="connsiteX25" fmla="*/ 3797222 w 8136904"/>
              <a:gd name="connsiteY25" fmla="*/ 4680520 h 4680520"/>
              <a:gd name="connsiteX26" fmla="*/ 3200516 w 8136904"/>
              <a:gd name="connsiteY26" fmla="*/ 4680520 h 4680520"/>
              <a:gd name="connsiteX27" fmla="*/ 2766547 w 8136904"/>
              <a:gd name="connsiteY27" fmla="*/ 4680520 h 4680520"/>
              <a:gd name="connsiteX28" fmla="*/ 2088472 w 8136904"/>
              <a:gd name="connsiteY28" fmla="*/ 4680520 h 4680520"/>
              <a:gd name="connsiteX29" fmla="*/ 1573135 w 8136904"/>
              <a:gd name="connsiteY29" fmla="*/ 4680520 h 4680520"/>
              <a:gd name="connsiteX30" fmla="*/ 1057798 w 8136904"/>
              <a:gd name="connsiteY30" fmla="*/ 4680520 h 4680520"/>
              <a:gd name="connsiteX31" fmla="*/ 0 w 8136904"/>
              <a:gd name="connsiteY31" fmla="*/ 4680520 h 4680520"/>
              <a:gd name="connsiteX32" fmla="*/ 0 w 8136904"/>
              <a:gd name="connsiteY32" fmla="*/ 4105485 h 4680520"/>
              <a:gd name="connsiteX33" fmla="*/ 0 w 8136904"/>
              <a:gd name="connsiteY33" fmla="*/ 3390034 h 4680520"/>
              <a:gd name="connsiteX34" fmla="*/ 0 w 8136904"/>
              <a:gd name="connsiteY34" fmla="*/ 2861804 h 4680520"/>
              <a:gd name="connsiteX35" fmla="*/ 0 w 8136904"/>
              <a:gd name="connsiteY35" fmla="*/ 2239963 h 4680520"/>
              <a:gd name="connsiteX36" fmla="*/ 0 w 8136904"/>
              <a:gd name="connsiteY36" fmla="*/ 1711733 h 4680520"/>
              <a:gd name="connsiteX37" fmla="*/ 0 w 8136904"/>
              <a:gd name="connsiteY37" fmla="*/ 949477 h 4680520"/>
              <a:gd name="connsiteX38" fmla="*/ 0 w 8136904"/>
              <a:gd name="connsiteY38" fmla="*/ 0 h 468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136904" h="4680520" fill="none" extrusionOk="0">
                <a:moveTo>
                  <a:pt x="0" y="0"/>
                </a:moveTo>
                <a:cubicBezTo>
                  <a:pt x="207838" y="11284"/>
                  <a:pt x="505982" y="-4264"/>
                  <a:pt x="840813" y="0"/>
                </a:cubicBezTo>
                <a:cubicBezTo>
                  <a:pt x="1175644" y="4264"/>
                  <a:pt x="1420010" y="-5767"/>
                  <a:pt x="1600258" y="0"/>
                </a:cubicBezTo>
                <a:cubicBezTo>
                  <a:pt x="1780506" y="5767"/>
                  <a:pt x="1892274" y="-6989"/>
                  <a:pt x="2034226" y="0"/>
                </a:cubicBezTo>
                <a:cubicBezTo>
                  <a:pt x="2176178" y="6989"/>
                  <a:pt x="2554347" y="20934"/>
                  <a:pt x="2875039" y="0"/>
                </a:cubicBezTo>
                <a:cubicBezTo>
                  <a:pt x="3195731" y="-20934"/>
                  <a:pt x="3347109" y="-28131"/>
                  <a:pt x="3471746" y="0"/>
                </a:cubicBezTo>
                <a:cubicBezTo>
                  <a:pt x="3596383" y="28131"/>
                  <a:pt x="3728642" y="-392"/>
                  <a:pt x="3905714" y="0"/>
                </a:cubicBezTo>
                <a:cubicBezTo>
                  <a:pt x="4082786" y="392"/>
                  <a:pt x="4194210" y="-19193"/>
                  <a:pt x="4339682" y="0"/>
                </a:cubicBezTo>
                <a:cubicBezTo>
                  <a:pt x="4485154" y="19193"/>
                  <a:pt x="4905749" y="-23089"/>
                  <a:pt x="5180496" y="0"/>
                </a:cubicBezTo>
                <a:cubicBezTo>
                  <a:pt x="5455243" y="23089"/>
                  <a:pt x="5665715" y="854"/>
                  <a:pt x="5939940" y="0"/>
                </a:cubicBezTo>
                <a:cubicBezTo>
                  <a:pt x="6214165" y="-854"/>
                  <a:pt x="6369535" y="-34636"/>
                  <a:pt x="6699384" y="0"/>
                </a:cubicBezTo>
                <a:cubicBezTo>
                  <a:pt x="7029233" y="34636"/>
                  <a:pt x="7082249" y="-17113"/>
                  <a:pt x="7458829" y="0"/>
                </a:cubicBezTo>
                <a:cubicBezTo>
                  <a:pt x="7835409" y="17113"/>
                  <a:pt x="7844000" y="11392"/>
                  <a:pt x="8136904" y="0"/>
                </a:cubicBezTo>
                <a:cubicBezTo>
                  <a:pt x="8161517" y="229820"/>
                  <a:pt x="8129653" y="431999"/>
                  <a:pt x="8136904" y="715451"/>
                </a:cubicBezTo>
                <a:cubicBezTo>
                  <a:pt x="8144155" y="998903"/>
                  <a:pt x="8157809" y="1283630"/>
                  <a:pt x="8136904" y="1477707"/>
                </a:cubicBezTo>
                <a:cubicBezTo>
                  <a:pt x="8115999" y="1671784"/>
                  <a:pt x="8120284" y="1910141"/>
                  <a:pt x="8136904" y="2099548"/>
                </a:cubicBezTo>
                <a:cubicBezTo>
                  <a:pt x="8153524" y="2288955"/>
                  <a:pt x="8172495" y="2678641"/>
                  <a:pt x="8136904" y="2861804"/>
                </a:cubicBezTo>
                <a:cubicBezTo>
                  <a:pt x="8101313" y="3044967"/>
                  <a:pt x="8144871" y="3266291"/>
                  <a:pt x="8136904" y="3577255"/>
                </a:cubicBezTo>
                <a:cubicBezTo>
                  <a:pt x="8128937" y="3888219"/>
                  <a:pt x="8192039" y="4378897"/>
                  <a:pt x="8136904" y="4680520"/>
                </a:cubicBezTo>
                <a:cubicBezTo>
                  <a:pt x="7882872" y="4661647"/>
                  <a:pt x="7781777" y="4683590"/>
                  <a:pt x="7458829" y="4680520"/>
                </a:cubicBezTo>
                <a:cubicBezTo>
                  <a:pt x="7135881" y="4677450"/>
                  <a:pt x="7160099" y="4700550"/>
                  <a:pt x="6943491" y="4680520"/>
                </a:cubicBezTo>
                <a:cubicBezTo>
                  <a:pt x="6726883" y="4660490"/>
                  <a:pt x="6435063" y="4678365"/>
                  <a:pt x="6102678" y="4680520"/>
                </a:cubicBezTo>
                <a:cubicBezTo>
                  <a:pt x="5770293" y="4682675"/>
                  <a:pt x="5732429" y="4661834"/>
                  <a:pt x="5587341" y="4680520"/>
                </a:cubicBezTo>
                <a:cubicBezTo>
                  <a:pt x="5442253" y="4699206"/>
                  <a:pt x="5136379" y="4703585"/>
                  <a:pt x="4990634" y="4680520"/>
                </a:cubicBezTo>
                <a:cubicBezTo>
                  <a:pt x="4844889" y="4657455"/>
                  <a:pt x="4527637" y="4684873"/>
                  <a:pt x="4231190" y="4680520"/>
                </a:cubicBezTo>
                <a:cubicBezTo>
                  <a:pt x="3934743" y="4676167"/>
                  <a:pt x="3919092" y="4681999"/>
                  <a:pt x="3797222" y="4680520"/>
                </a:cubicBezTo>
                <a:cubicBezTo>
                  <a:pt x="3675352" y="4679041"/>
                  <a:pt x="3397684" y="4708451"/>
                  <a:pt x="3200516" y="4680520"/>
                </a:cubicBezTo>
                <a:cubicBezTo>
                  <a:pt x="3003348" y="4652589"/>
                  <a:pt x="2879537" y="4673506"/>
                  <a:pt x="2766547" y="4680520"/>
                </a:cubicBezTo>
                <a:cubicBezTo>
                  <a:pt x="2653557" y="4687534"/>
                  <a:pt x="2256570" y="4704936"/>
                  <a:pt x="2088472" y="4680520"/>
                </a:cubicBezTo>
                <a:cubicBezTo>
                  <a:pt x="1920375" y="4656104"/>
                  <a:pt x="1776373" y="4692850"/>
                  <a:pt x="1573135" y="4680520"/>
                </a:cubicBezTo>
                <a:cubicBezTo>
                  <a:pt x="1369897" y="4668190"/>
                  <a:pt x="1191693" y="4701250"/>
                  <a:pt x="1057798" y="4680520"/>
                </a:cubicBezTo>
                <a:cubicBezTo>
                  <a:pt x="923903" y="4659790"/>
                  <a:pt x="296453" y="4724532"/>
                  <a:pt x="0" y="4680520"/>
                </a:cubicBezTo>
                <a:cubicBezTo>
                  <a:pt x="-8917" y="4538699"/>
                  <a:pt x="3849" y="4303698"/>
                  <a:pt x="0" y="4105485"/>
                </a:cubicBezTo>
                <a:cubicBezTo>
                  <a:pt x="-3849" y="3907273"/>
                  <a:pt x="25333" y="3624955"/>
                  <a:pt x="0" y="3390034"/>
                </a:cubicBezTo>
                <a:cubicBezTo>
                  <a:pt x="-25333" y="3155113"/>
                  <a:pt x="-10923" y="3012128"/>
                  <a:pt x="0" y="2861804"/>
                </a:cubicBezTo>
                <a:cubicBezTo>
                  <a:pt x="10923" y="2711480"/>
                  <a:pt x="-12619" y="2368146"/>
                  <a:pt x="0" y="2239963"/>
                </a:cubicBezTo>
                <a:cubicBezTo>
                  <a:pt x="12619" y="2111780"/>
                  <a:pt x="-8345" y="1886500"/>
                  <a:pt x="0" y="1711733"/>
                </a:cubicBezTo>
                <a:cubicBezTo>
                  <a:pt x="8345" y="1536966"/>
                  <a:pt x="-24036" y="1124771"/>
                  <a:pt x="0" y="949477"/>
                </a:cubicBezTo>
                <a:cubicBezTo>
                  <a:pt x="24036" y="774183"/>
                  <a:pt x="-25700" y="360137"/>
                  <a:pt x="0" y="0"/>
                </a:cubicBezTo>
                <a:close/>
              </a:path>
              <a:path w="8136904" h="4680520" stroke="0" extrusionOk="0">
                <a:moveTo>
                  <a:pt x="0" y="0"/>
                </a:moveTo>
                <a:cubicBezTo>
                  <a:pt x="181302" y="2733"/>
                  <a:pt x="228093" y="4880"/>
                  <a:pt x="433968" y="0"/>
                </a:cubicBezTo>
                <a:cubicBezTo>
                  <a:pt x="639843" y="-4880"/>
                  <a:pt x="779844" y="3466"/>
                  <a:pt x="867936" y="0"/>
                </a:cubicBezTo>
                <a:cubicBezTo>
                  <a:pt x="956028" y="-3466"/>
                  <a:pt x="1177019" y="-14727"/>
                  <a:pt x="1301905" y="0"/>
                </a:cubicBezTo>
                <a:cubicBezTo>
                  <a:pt x="1426791" y="14727"/>
                  <a:pt x="1718861" y="2027"/>
                  <a:pt x="1979980" y="0"/>
                </a:cubicBezTo>
                <a:cubicBezTo>
                  <a:pt x="2241100" y="-2027"/>
                  <a:pt x="2603260" y="23003"/>
                  <a:pt x="2820793" y="0"/>
                </a:cubicBezTo>
                <a:cubicBezTo>
                  <a:pt x="3038326" y="-23003"/>
                  <a:pt x="3126883" y="13774"/>
                  <a:pt x="3254762" y="0"/>
                </a:cubicBezTo>
                <a:cubicBezTo>
                  <a:pt x="3382641" y="-13774"/>
                  <a:pt x="3569040" y="14880"/>
                  <a:pt x="3688730" y="0"/>
                </a:cubicBezTo>
                <a:cubicBezTo>
                  <a:pt x="3808420" y="-14880"/>
                  <a:pt x="4106297" y="9821"/>
                  <a:pt x="4285436" y="0"/>
                </a:cubicBezTo>
                <a:cubicBezTo>
                  <a:pt x="4464575" y="-9821"/>
                  <a:pt x="4814873" y="26455"/>
                  <a:pt x="4963511" y="0"/>
                </a:cubicBezTo>
                <a:cubicBezTo>
                  <a:pt x="5112150" y="-26455"/>
                  <a:pt x="5309484" y="-1719"/>
                  <a:pt x="5397480" y="0"/>
                </a:cubicBezTo>
                <a:cubicBezTo>
                  <a:pt x="5485476" y="1719"/>
                  <a:pt x="5667715" y="-9230"/>
                  <a:pt x="5912817" y="0"/>
                </a:cubicBezTo>
                <a:cubicBezTo>
                  <a:pt x="6157919" y="9230"/>
                  <a:pt x="6302295" y="-21397"/>
                  <a:pt x="6428154" y="0"/>
                </a:cubicBezTo>
                <a:cubicBezTo>
                  <a:pt x="6554013" y="21397"/>
                  <a:pt x="6963782" y="-8882"/>
                  <a:pt x="7268968" y="0"/>
                </a:cubicBezTo>
                <a:cubicBezTo>
                  <a:pt x="7574154" y="8882"/>
                  <a:pt x="7749080" y="40396"/>
                  <a:pt x="8136904" y="0"/>
                </a:cubicBezTo>
                <a:cubicBezTo>
                  <a:pt x="8142476" y="286854"/>
                  <a:pt x="8147586" y="323411"/>
                  <a:pt x="8136904" y="575035"/>
                </a:cubicBezTo>
                <a:cubicBezTo>
                  <a:pt x="8126222" y="826659"/>
                  <a:pt x="8111375" y="989697"/>
                  <a:pt x="8136904" y="1243681"/>
                </a:cubicBezTo>
                <a:cubicBezTo>
                  <a:pt x="8162433" y="1497665"/>
                  <a:pt x="8136806" y="1761805"/>
                  <a:pt x="8136904" y="2005937"/>
                </a:cubicBezTo>
                <a:cubicBezTo>
                  <a:pt x="8137002" y="2250069"/>
                  <a:pt x="8165982" y="2492435"/>
                  <a:pt x="8136904" y="2627778"/>
                </a:cubicBezTo>
                <a:cubicBezTo>
                  <a:pt x="8107826" y="2763121"/>
                  <a:pt x="8121194" y="3056399"/>
                  <a:pt x="8136904" y="3249618"/>
                </a:cubicBezTo>
                <a:cubicBezTo>
                  <a:pt x="8152614" y="3442837"/>
                  <a:pt x="8112410" y="3589619"/>
                  <a:pt x="8136904" y="3918264"/>
                </a:cubicBezTo>
                <a:cubicBezTo>
                  <a:pt x="8161398" y="4246909"/>
                  <a:pt x="8153935" y="4396391"/>
                  <a:pt x="8136904" y="4680520"/>
                </a:cubicBezTo>
                <a:cubicBezTo>
                  <a:pt x="7893786" y="4664278"/>
                  <a:pt x="7805348" y="4692553"/>
                  <a:pt x="7621567" y="4680520"/>
                </a:cubicBezTo>
                <a:cubicBezTo>
                  <a:pt x="7437786" y="4668487"/>
                  <a:pt x="7108309" y="4673667"/>
                  <a:pt x="6943491" y="4680520"/>
                </a:cubicBezTo>
                <a:cubicBezTo>
                  <a:pt x="6778673" y="4687373"/>
                  <a:pt x="6655250" y="4675626"/>
                  <a:pt x="6509523" y="4680520"/>
                </a:cubicBezTo>
                <a:cubicBezTo>
                  <a:pt x="6363796" y="4685414"/>
                  <a:pt x="6037040" y="4682002"/>
                  <a:pt x="5912817" y="4680520"/>
                </a:cubicBezTo>
                <a:cubicBezTo>
                  <a:pt x="5788594" y="4679038"/>
                  <a:pt x="5300867" y="4674057"/>
                  <a:pt x="5072003" y="4680520"/>
                </a:cubicBezTo>
                <a:cubicBezTo>
                  <a:pt x="4843139" y="4686983"/>
                  <a:pt x="4670799" y="4697815"/>
                  <a:pt x="4475297" y="4680520"/>
                </a:cubicBezTo>
                <a:cubicBezTo>
                  <a:pt x="4279795" y="4663225"/>
                  <a:pt x="4009280" y="4695095"/>
                  <a:pt x="3634484" y="4680520"/>
                </a:cubicBezTo>
                <a:cubicBezTo>
                  <a:pt x="3259688" y="4665945"/>
                  <a:pt x="3291846" y="4655031"/>
                  <a:pt x="2956408" y="4680520"/>
                </a:cubicBezTo>
                <a:cubicBezTo>
                  <a:pt x="2620970" y="4706009"/>
                  <a:pt x="2644949" y="4687586"/>
                  <a:pt x="2522440" y="4680520"/>
                </a:cubicBezTo>
                <a:cubicBezTo>
                  <a:pt x="2399931" y="4673454"/>
                  <a:pt x="2098847" y="4661574"/>
                  <a:pt x="1681627" y="4680520"/>
                </a:cubicBezTo>
                <a:cubicBezTo>
                  <a:pt x="1264407" y="4699466"/>
                  <a:pt x="1199556" y="4705833"/>
                  <a:pt x="1003551" y="4680520"/>
                </a:cubicBezTo>
                <a:cubicBezTo>
                  <a:pt x="807546" y="4655207"/>
                  <a:pt x="311904" y="4674756"/>
                  <a:pt x="0" y="4680520"/>
                </a:cubicBezTo>
                <a:cubicBezTo>
                  <a:pt x="-3245" y="4478535"/>
                  <a:pt x="-7901" y="4245255"/>
                  <a:pt x="0" y="4105485"/>
                </a:cubicBezTo>
                <a:cubicBezTo>
                  <a:pt x="7901" y="3965716"/>
                  <a:pt x="-22393" y="3641175"/>
                  <a:pt x="0" y="3436839"/>
                </a:cubicBezTo>
                <a:cubicBezTo>
                  <a:pt x="22393" y="3232503"/>
                  <a:pt x="21682" y="3093437"/>
                  <a:pt x="0" y="2861804"/>
                </a:cubicBezTo>
                <a:cubicBezTo>
                  <a:pt x="-21682" y="2630171"/>
                  <a:pt x="27574" y="2571930"/>
                  <a:pt x="0" y="2286768"/>
                </a:cubicBezTo>
                <a:cubicBezTo>
                  <a:pt x="-27574" y="2001606"/>
                  <a:pt x="-2322" y="2005626"/>
                  <a:pt x="0" y="1758538"/>
                </a:cubicBezTo>
                <a:cubicBezTo>
                  <a:pt x="2322" y="1511450"/>
                  <a:pt x="4020" y="1302988"/>
                  <a:pt x="0" y="1136698"/>
                </a:cubicBezTo>
                <a:cubicBezTo>
                  <a:pt x="-4020" y="970408"/>
                  <a:pt x="7973" y="823850"/>
                  <a:pt x="0" y="608468"/>
                </a:cubicBezTo>
                <a:cubicBezTo>
                  <a:pt x="-7973" y="393086"/>
                  <a:pt x="-7456" y="233367"/>
                  <a:pt x="0" y="0"/>
                </a:cubicBezTo>
                <a:close/>
              </a:path>
            </a:pathLst>
          </a:custGeom>
          <a:solidFill>
            <a:srgbClr val="FFFFCC">
              <a:alpha val="50196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  <a:extLst>
              <a:ext uri="{C807C97D-BFC1-408E-A445-0C87EB9F89A2}">
                <ask:lineSketchStyleProps xmlns:ask="http://schemas.microsoft.com/office/drawing/2018/sketchyshapes" sd="421790043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6E3F9F-7DD0-2F8F-09CA-A3383DADF2CA}"/>
              </a:ext>
            </a:extLst>
          </p:cNvPr>
          <p:cNvSpPr/>
          <p:nvPr/>
        </p:nvSpPr>
        <p:spPr>
          <a:xfrm>
            <a:off x="1043608" y="288032"/>
            <a:ext cx="7056784" cy="9807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C04D094-96BB-7456-EC14-A5424E2BCCEA}"/>
              </a:ext>
            </a:extLst>
          </p:cNvPr>
          <p:cNvSpPr/>
          <p:nvPr/>
        </p:nvSpPr>
        <p:spPr>
          <a:xfrm>
            <a:off x="1" y="360040"/>
            <a:ext cx="9143999" cy="83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生徒に責任を負わせない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2F1C184-8421-226B-05F4-FC482B5EBD53}"/>
              </a:ext>
            </a:extLst>
          </p:cNvPr>
          <p:cNvSpPr/>
          <p:nvPr/>
        </p:nvSpPr>
        <p:spPr>
          <a:xfrm>
            <a:off x="1043608" y="2132856"/>
            <a:ext cx="7056784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大切なことを話してくれたこと自体を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まずはしっかり労う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大人がきちんと対応することを約束し、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友人生徒に責任を負わせないように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よく配慮する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13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1BF45D-CBA2-57A6-3A3D-C2EC0A8ADF6B}"/>
              </a:ext>
            </a:extLst>
          </p:cNvPr>
          <p:cNvSpPr/>
          <p:nvPr/>
        </p:nvSpPr>
        <p:spPr>
          <a:xfrm>
            <a:off x="535822" y="4437112"/>
            <a:ext cx="8356658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966071-81B0-ED04-67CB-5614D61B0447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74528CA0-00A6-5513-9961-6376CC240B5C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FAE202-D8AF-C878-E7FA-2E931D566FF7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357D41-F422-9028-B517-4147D41EE4D3}"/>
              </a:ext>
            </a:extLst>
          </p:cNvPr>
          <p:cNvSpPr/>
          <p:nvPr/>
        </p:nvSpPr>
        <p:spPr>
          <a:xfrm>
            <a:off x="611560" y="836712"/>
            <a:ext cx="8424936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友人の自傷を心配する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さんに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どのようなことを伝えますか？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Ｃさんと距離をおいた方がいいと思う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Ｃさんはあなただけに心を許しているから、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彼女の話を聞いて、また情報を教えてほしい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Ｃさんのことを心配してくれてありがとう。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よく教えてくれたね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27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963F73EE-38EE-8605-15E6-574CB9B4C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830" y="5031758"/>
            <a:ext cx="1565035" cy="1573978"/>
          </a:xfrm>
          <a:prstGeom prst="rect">
            <a:avLst/>
          </a:prstGeom>
        </p:spPr>
      </p:pic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A9312889-A5B4-D6FF-C7A0-B7277BBE6674}"/>
              </a:ext>
            </a:extLst>
          </p:cNvPr>
          <p:cNvSpPr/>
          <p:nvPr/>
        </p:nvSpPr>
        <p:spPr>
          <a:xfrm>
            <a:off x="755576" y="3284984"/>
            <a:ext cx="6984776" cy="1488833"/>
          </a:xfrm>
          <a:prstGeom prst="wedgeRoundRectCallout">
            <a:avLst>
              <a:gd name="adj1" fmla="val 40982"/>
              <a:gd name="adj2" fmla="val 71371"/>
              <a:gd name="adj3" fmla="val 16667"/>
            </a:avLst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03DEA8B-1DD1-AD03-5AE6-52E1A8C760CB}"/>
              </a:ext>
            </a:extLst>
          </p:cNvPr>
          <p:cNvSpPr/>
          <p:nvPr/>
        </p:nvSpPr>
        <p:spPr>
          <a:xfrm>
            <a:off x="971599" y="3644290"/>
            <a:ext cx="6624737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95630EB-29CB-E767-E52B-A8243E90ED9F}"/>
              </a:ext>
            </a:extLst>
          </p:cNvPr>
          <p:cNvSpPr/>
          <p:nvPr/>
        </p:nvSpPr>
        <p:spPr>
          <a:xfrm>
            <a:off x="763960" y="9891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kumimoji="1" lang="en-US" altLang="ja-JP" sz="32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E73E516-305F-DD13-95FE-C87EA669C0E1}"/>
              </a:ext>
            </a:extLst>
          </p:cNvPr>
          <p:cNvSpPr/>
          <p:nvPr/>
        </p:nvSpPr>
        <p:spPr>
          <a:xfrm>
            <a:off x="1547664" y="3356992"/>
            <a:ext cx="6444716" cy="1359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Ｃさんのことを心配してくれて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ありがとう。よく教えてくれたね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9DAD8EB-F76D-BEEE-3B66-5A6893031C59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D42EF41F-BF4E-AE6D-ADD0-A7252DC0ECBA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D51D094-E112-D415-07FB-FC8D01013A32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D7D502-006A-7BF7-FE42-3B4528C9EE1E}"/>
              </a:ext>
            </a:extLst>
          </p:cNvPr>
          <p:cNvSpPr/>
          <p:nvPr/>
        </p:nvSpPr>
        <p:spPr>
          <a:xfrm>
            <a:off x="611560" y="764704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Ｂさん（中２）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3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友人の自傷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についての相談</a:t>
            </a:r>
            <a:endParaRPr kumimoji="1" lang="en-US" altLang="ja-JP" sz="3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8F658B-DEE3-6B22-CE5D-6435CCC27D0B}"/>
              </a:ext>
            </a:extLst>
          </p:cNvPr>
          <p:cNvSpPr/>
          <p:nvPr/>
        </p:nvSpPr>
        <p:spPr>
          <a:xfrm>
            <a:off x="971600" y="5763293"/>
            <a:ext cx="5472609" cy="785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もし、それでも力になりたいという場合は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D1DD314-8FFE-938C-A255-CAFF3679FC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564" y="978606"/>
            <a:ext cx="1324361" cy="126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7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956B6B-91FC-3BF3-16A7-9CA76D58DF87}"/>
              </a:ext>
            </a:extLst>
          </p:cNvPr>
          <p:cNvSpPr/>
          <p:nvPr/>
        </p:nvSpPr>
        <p:spPr>
          <a:xfrm>
            <a:off x="503548" y="1628800"/>
            <a:ext cx="8136904" cy="4680520"/>
          </a:xfrm>
          <a:custGeom>
            <a:avLst/>
            <a:gdLst>
              <a:gd name="connsiteX0" fmla="*/ 0 w 8136904"/>
              <a:gd name="connsiteY0" fmla="*/ 0 h 4680520"/>
              <a:gd name="connsiteX1" fmla="*/ 840813 w 8136904"/>
              <a:gd name="connsiteY1" fmla="*/ 0 h 4680520"/>
              <a:gd name="connsiteX2" fmla="*/ 1600258 w 8136904"/>
              <a:gd name="connsiteY2" fmla="*/ 0 h 4680520"/>
              <a:gd name="connsiteX3" fmla="*/ 2034226 w 8136904"/>
              <a:gd name="connsiteY3" fmla="*/ 0 h 4680520"/>
              <a:gd name="connsiteX4" fmla="*/ 2875039 w 8136904"/>
              <a:gd name="connsiteY4" fmla="*/ 0 h 4680520"/>
              <a:gd name="connsiteX5" fmla="*/ 3471746 w 8136904"/>
              <a:gd name="connsiteY5" fmla="*/ 0 h 4680520"/>
              <a:gd name="connsiteX6" fmla="*/ 3905714 w 8136904"/>
              <a:gd name="connsiteY6" fmla="*/ 0 h 4680520"/>
              <a:gd name="connsiteX7" fmla="*/ 4339682 w 8136904"/>
              <a:gd name="connsiteY7" fmla="*/ 0 h 4680520"/>
              <a:gd name="connsiteX8" fmla="*/ 5180496 w 8136904"/>
              <a:gd name="connsiteY8" fmla="*/ 0 h 4680520"/>
              <a:gd name="connsiteX9" fmla="*/ 5939940 w 8136904"/>
              <a:gd name="connsiteY9" fmla="*/ 0 h 4680520"/>
              <a:gd name="connsiteX10" fmla="*/ 6699384 w 8136904"/>
              <a:gd name="connsiteY10" fmla="*/ 0 h 4680520"/>
              <a:gd name="connsiteX11" fmla="*/ 7458829 w 8136904"/>
              <a:gd name="connsiteY11" fmla="*/ 0 h 4680520"/>
              <a:gd name="connsiteX12" fmla="*/ 8136904 w 8136904"/>
              <a:gd name="connsiteY12" fmla="*/ 0 h 4680520"/>
              <a:gd name="connsiteX13" fmla="*/ 8136904 w 8136904"/>
              <a:gd name="connsiteY13" fmla="*/ 715451 h 4680520"/>
              <a:gd name="connsiteX14" fmla="*/ 8136904 w 8136904"/>
              <a:gd name="connsiteY14" fmla="*/ 1477707 h 4680520"/>
              <a:gd name="connsiteX15" fmla="*/ 8136904 w 8136904"/>
              <a:gd name="connsiteY15" fmla="*/ 2099548 h 4680520"/>
              <a:gd name="connsiteX16" fmla="*/ 8136904 w 8136904"/>
              <a:gd name="connsiteY16" fmla="*/ 2861804 h 4680520"/>
              <a:gd name="connsiteX17" fmla="*/ 8136904 w 8136904"/>
              <a:gd name="connsiteY17" fmla="*/ 3577255 h 4680520"/>
              <a:gd name="connsiteX18" fmla="*/ 8136904 w 8136904"/>
              <a:gd name="connsiteY18" fmla="*/ 4680520 h 4680520"/>
              <a:gd name="connsiteX19" fmla="*/ 7458829 w 8136904"/>
              <a:gd name="connsiteY19" fmla="*/ 4680520 h 4680520"/>
              <a:gd name="connsiteX20" fmla="*/ 6943491 w 8136904"/>
              <a:gd name="connsiteY20" fmla="*/ 4680520 h 4680520"/>
              <a:gd name="connsiteX21" fmla="*/ 6102678 w 8136904"/>
              <a:gd name="connsiteY21" fmla="*/ 4680520 h 4680520"/>
              <a:gd name="connsiteX22" fmla="*/ 5587341 w 8136904"/>
              <a:gd name="connsiteY22" fmla="*/ 4680520 h 4680520"/>
              <a:gd name="connsiteX23" fmla="*/ 4990634 w 8136904"/>
              <a:gd name="connsiteY23" fmla="*/ 4680520 h 4680520"/>
              <a:gd name="connsiteX24" fmla="*/ 4231190 w 8136904"/>
              <a:gd name="connsiteY24" fmla="*/ 4680520 h 4680520"/>
              <a:gd name="connsiteX25" fmla="*/ 3797222 w 8136904"/>
              <a:gd name="connsiteY25" fmla="*/ 4680520 h 4680520"/>
              <a:gd name="connsiteX26" fmla="*/ 3200516 w 8136904"/>
              <a:gd name="connsiteY26" fmla="*/ 4680520 h 4680520"/>
              <a:gd name="connsiteX27" fmla="*/ 2766547 w 8136904"/>
              <a:gd name="connsiteY27" fmla="*/ 4680520 h 4680520"/>
              <a:gd name="connsiteX28" fmla="*/ 2088472 w 8136904"/>
              <a:gd name="connsiteY28" fmla="*/ 4680520 h 4680520"/>
              <a:gd name="connsiteX29" fmla="*/ 1573135 w 8136904"/>
              <a:gd name="connsiteY29" fmla="*/ 4680520 h 4680520"/>
              <a:gd name="connsiteX30" fmla="*/ 1057798 w 8136904"/>
              <a:gd name="connsiteY30" fmla="*/ 4680520 h 4680520"/>
              <a:gd name="connsiteX31" fmla="*/ 0 w 8136904"/>
              <a:gd name="connsiteY31" fmla="*/ 4680520 h 4680520"/>
              <a:gd name="connsiteX32" fmla="*/ 0 w 8136904"/>
              <a:gd name="connsiteY32" fmla="*/ 4105485 h 4680520"/>
              <a:gd name="connsiteX33" fmla="*/ 0 w 8136904"/>
              <a:gd name="connsiteY33" fmla="*/ 3390034 h 4680520"/>
              <a:gd name="connsiteX34" fmla="*/ 0 w 8136904"/>
              <a:gd name="connsiteY34" fmla="*/ 2861804 h 4680520"/>
              <a:gd name="connsiteX35" fmla="*/ 0 w 8136904"/>
              <a:gd name="connsiteY35" fmla="*/ 2239963 h 4680520"/>
              <a:gd name="connsiteX36" fmla="*/ 0 w 8136904"/>
              <a:gd name="connsiteY36" fmla="*/ 1711733 h 4680520"/>
              <a:gd name="connsiteX37" fmla="*/ 0 w 8136904"/>
              <a:gd name="connsiteY37" fmla="*/ 949477 h 4680520"/>
              <a:gd name="connsiteX38" fmla="*/ 0 w 8136904"/>
              <a:gd name="connsiteY38" fmla="*/ 0 h 4680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136904" h="4680520" fill="none" extrusionOk="0">
                <a:moveTo>
                  <a:pt x="0" y="0"/>
                </a:moveTo>
                <a:cubicBezTo>
                  <a:pt x="207838" y="11284"/>
                  <a:pt x="505982" y="-4264"/>
                  <a:pt x="840813" y="0"/>
                </a:cubicBezTo>
                <a:cubicBezTo>
                  <a:pt x="1175644" y="4264"/>
                  <a:pt x="1420010" y="-5767"/>
                  <a:pt x="1600258" y="0"/>
                </a:cubicBezTo>
                <a:cubicBezTo>
                  <a:pt x="1780506" y="5767"/>
                  <a:pt x="1892274" y="-6989"/>
                  <a:pt x="2034226" y="0"/>
                </a:cubicBezTo>
                <a:cubicBezTo>
                  <a:pt x="2176178" y="6989"/>
                  <a:pt x="2554347" y="20934"/>
                  <a:pt x="2875039" y="0"/>
                </a:cubicBezTo>
                <a:cubicBezTo>
                  <a:pt x="3195731" y="-20934"/>
                  <a:pt x="3347109" y="-28131"/>
                  <a:pt x="3471746" y="0"/>
                </a:cubicBezTo>
                <a:cubicBezTo>
                  <a:pt x="3596383" y="28131"/>
                  <a:pt x="3728642" y="-392"/>
                  <a:pt x="3905714" y="0"/>
                </a:cubicBezTo>
                <a:cubicBezTo>
                  <a:pt x="4082786" y="392"/>
                  <a:pt x="4194210" y="-19193"/>
                  <a:pt x="4339682" y="0"/>
                </a:cubicBezTo>
                <a:cubicBezTo>
                  <a:pt x="4485154" y="19193"/>
                  <a:pt x="4905749" y="-23089"/>
                  <a:pt x="5180496" y="0"/>
                </a:cubicBezTo>
                <a:cubicBezTo>
                  <a:pt x="5455243" y="23089"/>
                  <a:pt x="5665715" y="854"/>
                  <a:pt x="5939940" y="0"/>
                </a:cubicBezTo>
                <a:cubicBezTo>
                  <a:pt x="6214165" y="-854"/>
                  <a:pt x="6369535" y="-34636"/>
                  <a:pt x="6699384" y="0"/>
                </a:cubicBezTo>
                <a:cubicBezTo>
                  <a:pt x="7029233" y="34636"/>
                  <a:pt x="7082249" y="-17113"/>
                  <a:pt x="7458829" y="0"/>
                </a:cubicBezTo>
                <a:cubicBezTo>
                  <a:pt x="7835409" y="17113"/>
                  <a:pt x="7844000" y="11392"/>
                  <a:pt x="8136904" y="0"/>
                </a:cubicBezTo>
                <a:cubicBezTo>
                  <a:pt x="8161517" y="229820"/>
                  <a:pt x="8129653" y="431999"/>
                  <a:pt x="8136904" y="715451"/>
                </a:cubicBezTo>
                <a:cubicBezTo>
                  <a:pt x="8144155" y="998903"/>
                  <a:pt x="8157809" y="1283630"/>
                  <a:pt x="8136904" y="1477707"/>
                </a:cubicBezTo>
                <a:cubicBezTo>
                  <a:pt x="8115999" y="1671784"/>
                  <a:pt x="8120284" y="1910141"/>
                  <a:pt x="8136904" y="2099548"/>
                </a:cubicBezTo>
                <a:cubicBezTo>
                  <a:pt x="8153524" y="2288955"/>
                  <a:pt x="8172495" y="2678641"/>
                  <a:pt x="8136904" y="2861804"/>
                </a:cubicBezTo>
                <a:cubicBezTo>
                  <a:pt x="8101313" y="3044967"/>
                  <a:pt x="8144871" y="3266291"/>
                  <a:pt x="8136904" y="3577255"/>
                </a:cubicBezTo>
                <a:cubicBezTo>
                  <a:pt x="8128937" y="3888219"/>
                  <a:pt x="8192039" y="4378897"/>
                  <a:pt x="8136904" y="4680520"/>
                </a:cubicBezTo>
                <a:cubicBezTo>
                  <a:pt x="7882872" y="4661647"/>
                  <a:pt x="7781777" y="4683590"/>
                  <a:pt x="7458829" y="4680520"/>
                </a:cubicBezTo>
                <a:cubicBezTo>
                  <a:pt x="7135881" y="4677450"/>
                  <a:pt x="7160099" y="4700550"/>
                  <a:pt x="6943491" y="4680520"/>
                </a:cubicBezTo>
                <a:cubicBezTo>
                  <a:pt x="6726883" y="4660490"/>
                  <a:pt x="6435063" y="4678365"/>
                  <a:pt x="6102678" y="4680520"/>
                </a:cubicBezTo>
                <a:cubicBezTo>
                  <a:pt x="5770293" y="4682675"/>
                  <a:pt x="5732429" y="4661834"/>
                  <a:pt x="5587341" y="4680520"/>
                </a:cubicBezTo>
                <a:cubicBezTo>
                  <a:pt x="5442253" y="4699206"/>
                  <a:pt x="5136379" y="4703585"/>
                  <a:pt x="4990634" y="4680520"/>
                </a:cubicBezTo>
                <a:cubicBezTo>
                  <a:pt x="4844889" y="4657455"/>
                  <a:pt x="4527637" y="4684873"/>
                  <a:pt x="4231190" y="4680520"/>
                </a:cubicBezTo>
                <a:cubicBezTo>
                  <a:pt x="3934743" y="4676167"/>
                  <a:pt x="3919092" y="4681999"/>
                  <a:pt x="3797222" y="4680520"/>
                </a:cubicBezTo>
                <a:cubicBezTo>
                  <a:pt x="3675352" y="4679041"/>
                  <a:pt x="3397684" y="4708451"/>
                  <a:pt x="3200516" y="4680520"/>
                </a:cubicBezTo>
                <a:cubicBezTo>
                  <a:pt x="3003348" y="4652589"/>
                  <a:pt x="2879537" y="4673506"/>
                  <a:pt x="2766547" y="4680520"/>
                </a:cubicBezTo>
                <a:cubicBezTo>
                  <a:pt x="2653557" y="4687534"/>
                  <a:pt x="2256570" y="4704936"/>
                  <a:pt x="2088472" y="4680520"/>
                </a:cubicBezTo>
                <a:cubicBezTo>
                  <a:pt x="1920375" y="4656104"/>
                  <a:pt x="1776373" y="4692850"/>
                  <a:pt x="1573135" y="4680520"/>
                </a:cubicBezTo>
                <a:cubicBezTo>
                  <a:pt x="1369897" y="4668190"/>
                  <a:pt x="1191693" y="4701250"/>
                  <a:pt x="1057798" y="4680520"/>
                </a:cubicBezTo>
                <a:cubicBezTo>
                  <a:pt x="923903" y="4659790"/>
                  <a:pt x="296453" y="4724532"/>
                  <a:pt x="0" y="4680520"/>
                </a:cubicBezTo>
                <a:cubicBezTo>
                  <a:pt x="-8917" y="4538699"/>
                  <a:pt x="3849" y="4303698"/>
                  <a:pt x="0" y="4105485"/>
                </a:cubicBezTo>
                <a:cubicBezTo>
                  <a:pt x="-3849" y="3907273"/>
                  <a:pt x="25333" y="3624955"/>
                  <a:pt x="0" y="3390034"/>
                </a:cubicBezTo>
                <a:cubicBezTo>
                  <a:pt x="-25333" y="3155113"/>
                  <a:pt x="-10923" y="3012128"/>
                  <a:pt x="0" y="2861804"/>
                </a:cubicBezTo>
                <a:cubicBezTo>
                  <a:pt x="10923" y="2711480"/>
                  <a:pt x="-12619" y="2368146"/>
                  <a:pt x="0" y="2239963"/>
                </a:cubicBezTo>
                <a:cubicBezTo>
                  <a:pt x="12619" y="2111780"/>
                  <a:pt x="-8345" y="1886500"/>
                  <a:pt x="0" y="1711733"/>
                </a:cubicBezTo>
                <a:cubicBezTo>
                  <a:pt x="8345" y="1536966"/>
                  <a:pt x="-24036" y="1124771"/>
                  <a:pt x="0" y="949477"/>
                </a:cubicBezTo>
                <a:cubicBezTo>
                  <a:pt x="24036" y="774183"/>
                  <a:pt x="-25700" y="360137"/>
                  <a:pt x="0" y="0"/>
                </a:cubicBezTo>
                <a:close/>
              </a:path>
              <a:path w="8136904" h="4680520" stroke="0" extrusionOk="0">
                <a:moveTo>
                  <a:pt x="0" y="0"/>
                </a:moveTo>
                <a:cubicBezTo>
                  <a:pt x="181302" y="2733"/>
                  <a:pt x="228093" y="4880"/>
                  <a:pt x="433968" y="0"/>
                </a:cubicBezTo>
                <a:cubicBezTo>
                  <a:pt x="639843" y="-4880"/>
                  <a:pt x="779844" y="3466"/>
                  <a:pt x="867936" y="0"/>
                </a:cubicBezTo>
                <a:cubicBezTo>
                  <a:pt x="956028" y="-3466"/>
                  <a:pt x="1177019" y="-14727"/>
                  <a:pt x="1301905" y="0"/>
                </a:cubicBezTo>
                <a:cubicBezTo>
                  <a:pt x="1426791" y="14727"/>
                  <a:pt x="1718861" y="2027"/>
                  <a:pt x="1979980" y="0"/>
                </a:cubicBezTo>
                <a:cubicBezTo>
                  <a:pt x="2241100" y="-2027"/>
                  <a:pt x="2603260" y="23003"/>
                  <a:pt x="2820793" y="0"/>
                </a:cubicBezTo>
                <a:cubicBezTo>
                  <a:pt x="3038326" y="-23003"/>
                  <a:pt x="3126883" y="13774"/>
                  <a:pt x="3254762" y="0"/>
                </a:cubicBezTo>
                <a:cubicBezTo>
                  <a:pt x="3382641" y="-13774"/>
                  <a:pt x="3569040" y="14880"/>
                  <a:pt x="3688730" y="0"/>
                </a:cubicBezTo>
                <a:cubicBezTo>
                  <a:pt x="3808420" y="-14880"/>
                  <a:pt x="4106297" y="9821"/>
                  <a:pt x="4285436" y="0"/>
                </a:cubicBezTo>
                <a:cubicBezTo>
                  <a:pt x="4464575" y="-9821"/>
                  <a:pt x="4814873" y="26455"/>
                  <a:pt x="4963511" y="0"/>
                </a:cubicBezTo>
                <a:cubicBezTo>
                  <a:pt x="5112150" y="-26455"/>
                  <a:pt x="5309484" y="-1719"/>
                  <a:pt x="5397480" y="0"/>
                </a:cubicBezTo>
                <a:cubicBezTo>
                  <a:pt x="5485476" y="1719"/>
                  <a:pt x="5667715" y="-9230"/>
                  <a:pt x="5912817" y="0"/>
                </a:cubicBezTo>
                <a:cubicBezTo>
                  <a:pt x="6157919" y="9230"/>
                  <a:pt x="6302295" y="-21397"/>
                  <a:pt x="6428154" y="0"/>
                </a:cubicBezTo>
                <a:cubicBezTo>
                  <a:pt x="6554013" y="21397"/>
                  <a:pt x="6963782" y="-8882"/>
                  <a:pt x="7268968" y="0"/>
                </a:cubicBezTo>
                <a:cubicBezTo>
                  <a:pt x="7574154" y="8882"/>
                  <a:pt x="7749080" y="40396"/>
                  <a:pt x="8136904" y="0"/>
                </a:cubicBezTo>
                <a:cubicBezTo>
                  <a:pt x="8142476" y="286854"/>
                  <a:pt x="8147586" y="323411"/>
                  <a:pt x="8136904" y="575035"/>
                </a:cubicBezTo>
                <a:cubicBezTo>
                  <a:pt x="8126222" y="826659"/>
                  <a:pt x="8111375" y="989697"/>
                  <a:pt x="8136904" y="1243681"/>
                </a:cubicBezTo>
                <a:cubicBezTo>
                  <a:pt x="8162433" y="1497665"/>
                  <a:pt x="8136806" y="1761805"/>
                  <a:pt x="8136904" y="2005937"/>
                </a:cubicBezTo>
                <a:cubicBezTo>
                  <a:pt x="8137002" y="2250069"/>
                  <a:pt x="8165982" y="2492435"/>
                  <a:pt x="8136904" y="2627778"/>
                </a:cubicBezTo>
                <a:cubicBezTo>
                  <a:pt x="8107826" y="2763121"/>
                  <a:pt x="8121194" y="3056399"/>
                  <a:pt x="8136904" y="3249618"/>
                </a:cubicBezTo>
                <a:cubicBezTo>
                  <a:pt x="8152614" y="3442837"/>
                  <a:pt x="8112410" y="3589619"/>
                  <a:pt x="8136904" y="3918264"/>
                </a:cubicBezTo>
                <a:cubicBezTo>
                  <a:pt x="8161398" y="4246909"/>
                  <a:pt x="8153935" y="4396391"/>
                  <a:pt x="8136904" y="4680520"/>
                </a:cubicBezTo>
                <a:cubicBezTo>
                  <a:pt x="7893786" y="4664278"/>
                  <a:pt x="7805348" y="4692553"/>
                  <a:pt x="7621567" y="4680520"/>
                </a:cubicBezTo>
                <a:cubicBezTo>
                  <a:pt x="7437786" y="4668487"/>
                  <a:pt x="7108309" y="4673667"/>
                  <a:pt x="6943491" y="4680520"/>
                </a:cubicBezTo>
                <a:cubicBezTo>
                  <a:pt x="6778673" y="4687373"/>
                  <a:pt x="6655250" y="4675626"/>
                  <a:pt x="6509523" y="4680520"/>
                </a:cubicBezTo>
                <a:cubicBezTo>
                  <a:pt x="6363796" y="4685414"/>
                  <a:pt x="6037040" y="4682002"/>
                  <a:pt x="5912817" y="4680520"/>
                </a:cubicBezTo>
                <a:cubicBezTo>
                  <a:pt x="5788594" y="4679038"/>
                  <a:pt x="5300867" y="4674057"/>
                  <a:pt x="5072003" y="4680520"/>
                </a:cubicBezTo>
                <a:cubicBezTo>
                  <a:pt x="4843139" y="4686983"/>
                  <a:pt x="4670799" y="4697815"/>
                  <a:pt x="4475297" y="4680520"/>
                </a:cubicBezTo>
                <a:cubicBezTo>
                  <a:pt x="4279795" y="4663225"/>
                  <a:pt x="4009280" y="4695095"/>
                  <a:pt x="3634484" y="4680520"/>
                </a:cubicBezTo>
                <a:cubicBezTo>
                  <a:pt x="3259688" y="4665945"/>
                  <a:pt x="3291846" y="4655031"/>
                  <a:pt x="2956408" y="4680520"/>
                </a:cubicBezTo>
                <a:cubicBezTo>
                  <a:pt x="2620970" y="4706009"/>
                  <a:pt x="2644949" y="4687586"/>
                  <a:pt x="2522440" y="4680520"/>
                </a:cubicBezTo>
                <a:cubicBezTo>
                  <a:pt x="2399931" y="4673454"/>
                  <a:pt x="2098847" y="4661574"/>
                  <a:pt x="1681627" y="4680520"/>
                </a:cubicBezTo>
                <a:cubicBezTo>
                  <a:pt x="1264407" y="4699466"/>
                  <a:pt x="1199556" y="4705833"/>
                  <a:pt x="1003551" y="4680520"/>
                </a:cubicBezTo>
                <a:cubicBezTo>
                  <a:pt x="807546" y="4655207"/>
                  <a:pt x="311904" y="4674756"/>
                  <a:pt x="0" y="4680520"/>
                </a:cubicBezTo>
                <a:cubicBezTo>
                  <a:pt x="-3245" y="4478535"/>
                  <a:pt x="-7901" y="4245255"/>
                  <a:pt x="0" y="4105485"/>
                </a:cubicBezTo>
                <a:cubicBezTo>
                  <a:pt x="7901" y="3965716"/>
                  <a:pt x="-22393" y="3641175"/>
                  <a:pt x="0" y="3436839"/>
                </a:cubicBezTo>
                <a:cubicBezTo>
                  <a:pt x="22393" y="3232503"/>
                  <a:pt x="21682" y="3093437"/>
                  <a:pt x="0" y="2861804"/>
                </a:cubicBezTo>
                <a:cubicBezTo>
                  <a:pt x="-21682" y="2630171"/>
                  <a:pt x="27574" y="2571930"/>
                  <a:pt x="0" y="2286768"/>
                </a:cubicBezTo>
                <a:cubicBezTo>
                  <a:pt x="-27574" y="2001606"/>
                  <a:pt x="-2322" y="2005626"/>
                  <a:pt x="0" y="1758538"/>
                </a:cubicBezTo>
                <a:cubicBezTo>
                  <a:pt x="2322" y="1511450"/>
                  <a:pt x="4020" y="1302988"/>
                  <a:pt x="0" y="1136698"/>
                </a:cubicBezTo>
                <a:cubicBezTo>
                  <a:pt x="-4020" y="970408"/>
                  <a:pt x="7973" y="823850"/>
                  <a:pt x="0" y="608468"/>
                </a:cubicBezTo>
                <a:cubicBezTo>
                  <a:pt x="-7973" y="393086"/>
                  <a:pt x="-7456" y="233367"/>
                  <a:pt x="0" y="0"/>
                </a:cubicBezTo>
                <a:close/>
              </a:path>
            </a:pathLst>
          </a:custGeom>
          <a:solidFill>
            <a:srgbClr val="FFFFCC">
              <a:alpha val="50196"/>
            </a:srgbClr>
          </a:solidFill>
          <a:ln>
            <a:solidFill>
              <a:schemeClr val="tx1">
                <a:lumMod val="75000"/>
                <a:lumOff val="25000"/>
              </a:schemeClr>
            </a:solidFill>
            <a:extLst>
              <a:ext uri="{C807C97D-BFC1-408E-A445-0C87EB9F89A2}">
                <ask:lineSketchStyleProps xmlns:ask="http://schemas.microsoft.com/office/drawing/2018/sketchyshapes" sd="421790043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乗算記号 8">
            <a:extLst>
              <a:ext uri="{FF2B5EF4-FFF2-40B4-BE49-F238E27FC236}">
                <a16:creationId xmlns:a16="http://schemas.microsoft.com/office/drawing/2014/main" id="{A8FB0B00-0F30-9E34-1B4E-27C6B0B0EE40}"/>
              </a:ext>
            </a:extLst>
          </p:cNvPr>
          <p:cNvSpPr/>
          <p:nvPr/>
        </p:nvSpPr>
        <p:spPr>
          <a:xfrm>
            <a:off x="2915816" y="3402611"/>
            <a:ext cx="2592288" cy="2592288"/>
          </a:xfrm>
          <a:prstGeom prst="mathMultiply">
            <a:avLst>
              <a:gd name="adj1" fmla="val 1626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6E3F9F-7DD0-2F8F-09CA-A3383DADF2CA}"/>
              </a:ext>
            </a:extLst>
          </p:cNvPr>
          <p:cNvSpPr/>
          <p:nvPr/>
        </p:nvSpPr>
        <p:spPr>
          <a:xfrm>
            <a:off x="1043608" y="288032"/>
            <a:ext cx="7056784" cy="9807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C04D094-96BB-7456-EC14-A5424E2BCCEA}"/>
              </a:ext>
            </a:extLst>
          </p:cNvPr>
          <p:cNvSpPr/>
          <p:nvPr/>
        </p:nvSpPr>
        <p:spPr>
          <a:xfrm>
            <a:off x="1" y="360040"/>
            <a:ext cx="9143999" cy="83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自傷と向き合うポイント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00FA3C-E570-A4BF-A576-57796A72CEC8}"/>
              </a:ext>
            </a:extLst>
          </p:cNvPr>
          <p:cNvSpPr/>
          <p:nvPr/>
        </p:nvSpPr>
        <p:spPr>
          <a:xfrm>
            <a:off x="1043608" y="2132856"/>
            <a:ext cx="7056784" cy="453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 背景にある「しんどさ」に</a:t>
            </a:r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寄りそう</a:t>
            </a:r>
            <a:endParaRPr lang="en-US" altLang="ja-JP" sz="28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叱責・説教はダメ！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「自分を傷つけてはだめ」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「二度としないと約束して」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9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3CE021F-E2E7-55AC-EEEA-7DFB2A75B9A5}"/>
              </a:ext>
            </a:extLst>
          </p:cNvPr>
          <p:cNvSpPr/>
          <p:nvPr/>
        </p:nvSpPr>
        <p:spPr>
          <a:xfrm>
            <a:off x="494822" y="934121"/>
            <a:ext cx="3230016" cy="64807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ECAC93B-6800-06A8-3A8D-D59123FCA1F8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1 つの角を切り取る 11">
            <a:extLst>
              <a:ext uri="{FF2B5EF4-FFF2-40B4-BE49-F238E27FC236}">
                <a16:creationId xmlns:a16="http://schemas.microsoft.com/office/drawing/2014/main" id="{0DABD3FB-CD7C-27A2-5921-FA53A77C240F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42C8795-BB30-F78D-EAA1-3008EF00BE41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611560" y="836712"/>
            <a:ext cx="8037618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ケースのまとめ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3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友人の自傷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についての相談</a:t>
            </a:r>
            <a:endParaRPr kumimoji="1" lang="en-US" altLang="ja-JP" sz="3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話してくれたことを労った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友人自身の様子にも注意してフォローしましょう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A4A57E-37C7-C071-BF28-F89CB95869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564" y="978606"/>
            <a:ext cx="1324361" cy="126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C07B452E-EF39-41B6-A769-23CF4FF64104}"/>
              </a:ext>
            </a:extLst>
          </p:cNvPr>
          <p:cNvSpPr/>
          <p:nvPr/>
        </p:nvSpPr>
        <p:spPr>
          <a:xfrm>
            <a:off x="899592" y="4005065"/>
            <a:ext cx="2664296" cy="64807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23C85EA9-EB55-369B-B454-0D648F840B6E}"/>
              </a:ext>
            </a:extLst>
          </p:cNvPr>
          <p:cNvSpPr/>
          <p:nvPr/>
        </p:nvSpPr>
        <p:spPr>
          <a:xfrm>
            <a:off x="5796136" y="1196752"/>
            <a:ext cx="2592288" cy="2592288"/>
          </a:xfrm>
          <a:prstGeom prst="ellipse">
            <a:avLst/>
          </a:prstGeom>
          <a:noFill/>
          <a:ln>
            <a:solidFill>
              <a:srgbClr val="F4A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971600" y="1700808"/>
            <a:ext cx="7848872" cy="4968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Ｂさん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</a:t>
            </a:r>
            <a:r>
              <a:rPr kumimoji="1"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２年生　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女</a:t>
            </a:r>
            <a:r>
              <a:rPr kumimoji="1"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</a:t>
            </a:r>
            <a:endParaRPr kumimoji="1"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エピソード</a:t>
            </a:r>
            <a:endParaRPr lang="en-US" altLang="ja-JP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3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友人の自傷</a:t>
            </a: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についての相談</a:t>
            </a:r>
            <a:endParaRPr kumimoji="1" lang="ja-JP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456E7F0-F934-09C3-4D11-2D4D741F447A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A983D468-7F05-A7F9-35BE-F876F0A227D7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F277C1F-1A3B-EA2E-D9FC-5A31B3CABA76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ECD9CB3-6E4F-8145-8799-372D5A4F27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972" y="1642492"/>
            <a:ext cx="1783285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7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456E7F0-F934-09C3-4D11-2D4D741F447A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A983D468-7F05-A7F9-35BE-F876F0A227D7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F277C1F-1A3B-EA2E-D9FC-5A31B3CABA76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197315-D422-C9E4-CCB7-278B7602A795}"/>
              </a:ext>
            </a:extLst>
          </p:cNvPr>
          <p:cNvSpPr/>
          <p:nvPr/>
        </p:nvSpPr>
        <p:spPr>
          <a:xfrm>
            <a:off x="97160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Ｂさん（中２）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3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成績優秀、出席状況問題なし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明るく、誰とでもすぐに打ちとけるタイプ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最近は同級生の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とよく一緒にいる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「先生に相談したいことがある」と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放課後の職員室にひとりで来た</a:t>
            </a:r>
            <a:endParaRPr kumimoji="1" lang="en-US" altLang="ja-JP" sz="3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88522AFF-ED38-8404-2983-9910D4118B57}"/>
              </a:ext>
            </a:extLst>
          </p:cNvPr>
          <p:cNvCxnSpPr>
            <a:cxnSpLocks/>
          </p:cNvCxnSpPr>
          <p:nvPr/>
        </p:nvCxnSpPr>
        <p:spPr>
          <a:xfrm>
            <a:off x="611560" y="2708920"/>
            <a:ext cx="7998336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>
            <a:extLst>
              <a:ext uri="{FF2B5EF4-FFF2-40B4-BE49-F238E27FC236}">
                <a16:creationId xmlns:a16="http://schemas.microsoft.com/office/drawing/2014/main" id="{045D4BEE-4376-73F2-A3F3-2AD5E5903B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921" y="900099"/>
            <a:ext cx="1783285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4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61156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静かでプライバシーの保たれる場所で、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Ｂさんの話を聞くことにしました。</a:t>
            </a: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家具の置いてあるテーブル&#10;&#10;低い精度で自動的に生成された説明">
            <a:extLst>
              <a:ext uri="{FF2B5EF4-FFF2-40B4-BE49-F238E27FC236}">
                <a16:creationId xmlns:a16="http://schemas.microsoft.com/office/drawing/2014/main" id="{B1F1BA57-F2F8-05D2-7E2E-DCF7E4037F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368" y="4423397"/>
            <a:ext cx="2513856" cy="2029939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A4BFFCD-DCD3-0AF0-5573-8EDB7B826362}"/>
              </a:ext>
            </a:extLst>
          </p:cNvPr>
          <p:cNvGrpSpPr/>
          <p:nvPr/>
        </p:nvGrpSpPr>
        <p:grpSpPr>
          <a:xfrm>
            <a:off x="3391643" y="3836818"/>
            <a:ext cx="648657" cy="1573597"/>
            <a:chOff x="7589912" y="3799461"/>
            <a:chExt cx="648657" cy="1573597"/>
          </a:xfrm>
        </p:grpSpPr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1F62CCA7-628D-B9B9-FCC9-6F1C41D39FF6}"/>
                </a:ext>
              </a:extLst>
            </p:cNvPr>
            <p:cNvSpPr/>
            <p:nvPr/>
          </p:nvSpPr>
          <p:spPr>
            <a:xfrm>
              <a:off x="7590591" y="3799461"/>
              <a:ext cx="647978" cy="6479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81DA1737-8719-98A7-B357-49FB80A1EC7D}"/>
                </a:ext>
              </a:extLst>
            </p:cNvPr>
            <p:cNvSpPr/>
            <p:nvPr/>
          </p:nvSpPr>
          <p:spPr>
            <a:xfrm>
              <a:off x="7590591" y="4441389"/>
              <a:ext cx="647978" cy="6479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74BCC80B-48BA-9927-46FA-9F93A68E1F46}"/>
                </a:ext>
              </a:extLst>
            </p:cNvPr>
            <p:cNvSpPr/>
            <p:nvPr/>
          </p:nvSpPr>
          <p:spPr>
            <a:xfrm>
              <a:off x="7589912" y="4725144"/>
              <a:ext cx="647978" cy="64791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endPara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楕円 16">
            <a:extLst>
              <a:ext uri="{FF2B5EF4-FFF2-40B4-BE49-F238E27FC236}">
                <a16:creationId xmlns:a16="http://schemas.microsoft.com/office/drawing/2014/main" id="{D6BB2B73-85FD-A190-ADDB-56DDFAC470A7}"/>
              </a:ext>
            </a:extLst>
          </p:cNvPr>
          <p:cNvSpPr/>
          <p:nvPr/>
        </p:nvSpPr>
        <p:spPr>
          <a:xfrm>
            <a:off x="5002721" y="3237217"/>
            <a:ext cx="647978" cy="647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CC457281-31C5-80D0-5C6F-D3505ED05746}"/>
              </a:ext>
            </a:extLst>
          </p:cNvPr>
          <p:cNvSpPr/>
          <p:nvPr/>
        </p:nvSpPr>
        <p:spPr>
          <a:xfrm>
            <a:off x="5002721" y="3879145"/>
            <a:ext cx="647978" cy="647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257B25C-466E-2F12-6DEF-4E15FD2E68C6}"/>
              </a:ext>
            </a:extLst>
          </p:cNvPr>
          <p:cNvSpPr/>
          <p:nvPr/>
        </p:nvSpPr>
        <p:spPr>
          <a:xfrm>
            <a:off x="5002042" y="4162900"/>
            <a:ext cx="647978" cy="3642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BF6B1EE-C357-0ACE-741F-08358CEB1DB5}"/>
              </a:ext>
            </a:extLst>
          </p:cNvPr>
          <p:cNvSpPr/>
          <p:nvPr/>
        </p:nvSpPr>
        <p:spPr>
          <a:xfrm>
            <a:off x="1697783" y="4747333"/>
            <a:ext cx="2088232" cy="6479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あなた</a:t>
            </a:r>
            <a:endParaRPr kumimoji="1"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F94F5FD-2F14-B61D-D16F-4D77FD2FEF40}"/>
              </a:ext>
            </a:extLst>
          </p:cNvPr>
          <p:cNvSpPr/>
          <p:nvPr/>
        </p:nvSpPr>
        <p:spPr>
          <a:xfrm>
            <a:off x="5274332" y="3892871"/>
            <a:ext cx="2088232" cy="6479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Ｂさん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44A074D-14E4-9C13-66B8-9D8DDB830918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9F2F9832-5EA7-8C4A-574A-C931CBE23058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9EF8E2-E527-8BC3-A80E-4B54421CFABB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</p:spTree>
    <p:extLst>
      <p:ext uri="{BB962C8B-B14F-4D97-AF65-F5344CB8AC3E}">
        <p14:creationId xmlns:p14="http://schemas.microsoft.com/office/powerpoint/2010/main" val="243753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611560" y="1052736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・親友の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のことを相談したい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・夏なのにいつも長袖だなと思っていた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・こないだ、ふとしたタイミングで、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の腕にキズがあるのが見えてしまった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・聞いたら、リストカットだと教えてくれた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・過干渉な親のことで悩んでいるのかも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・そんな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を見ているのがつらい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・何とかしたいが、自分はどうすればいいか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44A074D-14E4-9C13-66B8-9D8DDB830918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9F2F9832-5EA7-8C4A-574A-C931CBE23058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9EF8E2-E527-8BC3-A80E-4B54421CFABB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F0FC6E3-5236-8F77-EA2E-BAE50AD322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564" y="978606"/>
            <a:ext cx="1324361" cy="126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0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611560" y="836712"/>
            <a:ext cx="8424936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友人の自傷を心配する</a:t>
            </a: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さんに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どのようなことを伝えますか？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Ｃさんと距離をおいた方がいいと思う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Ｃさんはあなただけに心を許しているから、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彼女の話を聞いて、また情報を教えてほしい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3.</a:t>
            </a: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Ｃさんのことを心配してくれてありがとう。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よく教えてくれたね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C966071-81B0-ED04-67CB-5614D61B0447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1 つの角を切り取る 2">
            <a:extLst>
              <a:ext uri="{FF2B5EF4-FFF2-40B4-BE49-F238E27FC236}">
                <a16:creationId xmlns:a16="http://schemas.microsoft.com/office/drawing/2014/main" id="{74528CA0-00A6-5513-9961-6376CC240B5C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FAE202-D8AF-C878-E7FA-2E931D566FF7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</p:spTree>
    <p:extLst>
      <p:ext uri="{BB962C8B-B14F-4D97-AF65-F5344CB8AC3E}">
        <p14:creationId xmlns:p14="http://schemas.microsoft.com/office/powerpoint/2010/main" val="391817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F49EB3-3C3C-D697-1C6E-209E1161BBCD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D7055DC4-4EE0-7081-B5BD-C91F224429C2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0E3395-E0C5-DF99-FFCA-C1E8C1E29FDB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88" y="1340768"/>
            <a:ext cx="5826224" cy="27813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1979712" y="2128749"/>
            <a:ext cx="5634372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Ｃさんと距離をおいた方がいい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14289A6-284F-9DFC-E2EC-D1B63E83D047}"/>
              </a:ext>
            </a:extLst>
          </p:cNvPr>
          <p:cNvSpPr/>
          <p:nvPr/>
        </p:nvSpPr>
        <p:spPr>
          <a:xfrm>
            <a:off x="526114" y="1090201"/>
            <a:ext cx="5918094" cy="876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自傷行為は連鎖すると言われているし、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Ｂさんのことを考えたら引き離さなくては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50145B6E-5C36-4DB8-46CA-E9AF2FAA42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9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F49EB3-3C3C-D697-1C6E-209E1161BBCD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D7055DC4-4EE0-7081-B5BD-C91F224429C2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0E3395-E0C5-DF99-FFCA-C1E8C1E29FDB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88" y="1340768"/>
            <a:ext cx="5826224" cy="2781300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6C39C369-CA2A-77B6-AC05-4E6FD2D3FBD6}"/>
              </a:ext>
            </a:extLst>
          </p:cNvPr>
          <p:cNvSpPr/>
          <p:nvPr/>
        </p:nvSpPr>
        <p:spPr>
          <a:xfrm>
            <a:off x="6835816" y="4711607"/>
            <a:ext cx="1586623" cy="1367778"/>
          </a:xfrm>
          <a:prstGeom prst="triangle">
            <a:avLst/>
          </a:prstGeom>
          <a:noFill/>
          <a:ln w="2540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49022E6-EA7B-43D0-881A-959815A630B3}"/>
              </a:ext>
            </a:extLst>
          </p:cNvPr>
          <p:cNvSpPr/>
          <p:nvPr/>
        </p:nvSpPr>
        <p:spPr>
          <a:xfrm>
            <a:off x="526114" y="4683859"/>
            <a:ext cx="4004474" cy="1841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友人の力になりたいと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思っている生徒の気持ちに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寄りそえているとは言えない</a:t>
            </a:r>
            <a:endParaRPr lang="en-US" altLang="ja-JP" sz="2400" dirty="0">
              <a:solidFill>
                <a:schemeClr val="tx1">
                  <a:lumMod val="75000"/>
                  <a:lumOff val="2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DB1E4D5-60DC-09BF-6939-81057BADE0D5}"/>
              </a:ext>
            </a:extLst>
          </p:cNvPr>
          <p:cNvSpPr/>
          <p:nvPr/>
        </p:nvSpPr>
        <p:spPr>
          <a:xfrm>
            <a:off x="5810336" y="3375382"/>
            <a:ext cx="2475148" cy="876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友達なのに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放っておけないよ！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E29AAF7-BE43-C1FE-0DFE-C6F607BA2DA3}"/>
              </a:ext>
            </a:extLst>
          </p:cNvPr>
          <p:cNvSpPr/>
          <p:nvPr/>
        </p:nvSpPr>
        <p:spPr>
          <a:xfrm>
            <a:off x="526114" y="1090201"/>
            <a:ext cx="6638174" cy="876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自傷行為は連鎖すると言われているし、</a:t>
            </a:r>
            <a:endParaRPr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Ｂさんのことを考えたら引き離さなくては</a:t>
            </a:r>
            <a:r>
              <a:rPr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4135714-23AD-0599-56D6-CE91C0B0B00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323528" y="2448274"/>
            <a:ext cx="4172408" cy="2531934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70F94C4-B7BE-2367-C9F9-4DDDFCBD62DF}"/>
              </a:ext>
            </a:extLst>
          </p:cNvPr>
          <p:cNvSpPr/>
          <p:nvPr/>
        </p:nvSpPr>
        <p:spPr>
          <a:xfrm>
            <a:off x="1482080" y="3375382"/>
            <a:ext cx="2884376" cy="1260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気持ちを</a:t>
            </a:r>
            <a:endParaRPr lang="en-US" altLang="ja-JP" sz="28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汲めていない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6DD729A-65DF-6550-A00B-A1F8B66271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378EDD1-A2E6-1B6A-66AF-05E462AE84E4}"/>
              </a:ext>
            </a:extLst>
          </p:cNvPr>
          <p:cNvSpPr/>
          <p:nvPr/>
        </p:nvSpPr>
        <p:spPr>
          <a:xfrm>
            <a:off x="1979712" y="2128749"/>
            <a:ext cx="5634372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Ｃさんと距離をおいた方がいい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3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矢印 が含まれている画像&#10;&#10;自動的に生成された説明">
            <a:extLst>
              <a:ext uri="{FF2B5EF4-FFF2-40B4-BE49-F238E27FC236}">
                <a16:creationId xmlns:a16="http://schemas.microsoft.com/office/drawing/2014/main" id="{6C4DD7AF-00C4-3CD3-3F34-73A810DCE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-315416"/>
            <a:ext cx="7920880" cy="530627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FB5881-FE51-FE11-90AE-CAEA55A3892B}"/>
              </a:ext>
            </a:extLst>
          </p:cNvPr>
          <p:cNvSpPr/>
          <p:nvPr/>
        </p:nvSpPr>
        <p:spPr>
          <a:xfrm>
            <a:off x="875420" y="1243227"/>
            <a:ext cx="7368988" cy="1392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Ｃさんはあなただけに心を許しているから、</a:t>
            </a: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彼女の話を聞いて、また情報を教えてほしい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9BF713-6F2C-60C7-A311-C862FA828CCA}"/>
              </a:ext>
            </a:extLst>
          </p:cNvPr>
          <p:cNvSpPr/>
          <p:nvPr/>
        </p:nvSpPr>
        <p:spPr>
          <a:xfrm>
            <a:off x="611560" y="836712"/>
            <a:ext cx="7848872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3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F99227C-FFE3-68BC-8A1A-AD29F972EDD5}"/>
              </a:ext>
            </a:extLst>
          </p:cNvPr>
          <p:cNvSpPr/>
          <p:nvPr/>
        </p:nvSpPr>
        <p:spPr>
          <a:xfrm>
            <a:off x="197768" y="620688"/>
            <a:ext cx="8748464" cy="6048672"/>
          </a:xfrm>
          <a:prstGeom prst="rect">
            <a:avLst/>
          </a:prstGeom>
          <a:noFill/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47D4F428-2F64-A51E-B2D0-ACA2D7377FD0}"/>
              </a:ext>
            </a:extLst>
          </p:cNvPr>
          <p:cNvSpPr/>
          <p:nvPr/>
        </p:nvSpPr>
        <p:spPr>
          <a:xfrm>
            <a:off x="5310336" y="188640"/>
            <a:ext cx="3635896" cy="432048"/>
          </a:xfrm>
          <a:prstGeom prst="snip1Rect">
            <a:avLst>
              <a:gd name="adj" fmla="val 50000"/>
            </a:avLst>
          </a:prstGeom>
          <a:solidFill>
            <a:srgbClr val="F4A23A">
              <a:alpha val="30196"/>
            </a:srgbClr>
          </a:solidFill>
          <a:ln>
            <a:solidFill>
              <a:srgbClr val="F4A23A">
                <a:alpha val="3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9A7106-2E06-A34C-1B40-956B39581145}"/>
              </a:ext>
            </a:extLst>
          </p:cNvPr>
          <p:cNvSpPr/>
          <p:nvPr/>
        </p:nvSpPr>
        <p:spPr>
          <a:xfrm>
            <a:off x="5310336" y="134635"/>
            <a:ext cx="41044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ケース２：友人からの相談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F00818F-AB30-9EA2-41B4-BB883B9E0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108" y="3501008"/>
            <a:ext cx="1818456" cy="182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62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50"/>
    </mc:Choice>
    <mc:Fallback xmlns="">
      <p:transition advClick="0" advTm="150"/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t"/>
      <a:lstStyle>
        <a:defPPr algn="l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 algn="l">
          <a:defRPr kumimoji="1" sz="20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19969</TotalTime>
  <Words>1950</Words>
  <Application>Microsoft Office PowerPoint</Application>
  <PresentationFormat>画面に合わせる (4:3)</PresentationFormat>
  <Paragraphs>202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Meiryo UI</vt:lpstr>
      <vt:lpstr>UD デジタル 教科書体 NK-R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Mayumi Hangai</dc:creator>
  <cp:lastModifiedBy>松田 芳明</cp:lastModifiedBy>
  <cp:revision>989</cp:revision>
  <cp:lastPrinted>2024-01-26T07:59:23Z</cp:lastPrinted>
  <dcterms:created xsi:type="dcterms:W3CDTF">2018-07-19T01:39:52Z</dcterms:created>
  <dcterms:modified xsi:type="dcterms:W3CDTF">2025-07-24T01:23:58Z</dcterms:modified>
</cp:coreProperties>
</file>